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e686eaa7165497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1791e3e46964324"/>
  </p:sldMasterIdLst>
  <p:sldIdLst>
    <p:sldId xmlns:r="http://schemas.openxmlformats.org/officeDocument/2006/relationships" id="256" r:id="R80f8ed7162cd4586"/>
    <p:sldId xmlns:r="http://schemas.openxmlformats.org/officeDocument/2006/relationships" id="257" r:id="Rb75d665167e846d6"/>
    <p:sldId xmlns:r="http://schemas.openxmlformats.org/officeDocument/2006/relationships" id="258" r:id="Rc8d9fdc4f69b4429"/>
    <p:sldId xmlns:r="http://schemas.openxmlformats.org/officeDocument/2006/relationships" id="259" r:id="Rcb20482a04194917"/>
    <p:sldId xmlns:r="http://schemas.openxmlformats.org/officeDocument/2006/relationships" id="260" r:id="R443c169ea5194953"/>
    <p:sldId xmlns:r="http://schemas.openxmlformats.org/officeDocument/2006/relationships" id="261" r:id="Rbece7fe3672f4067"/>
    <p:sldId xmlns:r="http://schemas.openxmlformats.org/officeDocument/2006/relationships" id="262" r:id="R0dcae7e7e9ff4aa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791e3e46964324" /><Relationship Type="http://schemas.openxmlformats.org/officeDocument/2006/relationships/slide" Target="/ppt/slides/slide1.xml" Id="R80f8ed7162cd4586" /><Relationship Type="http://schemas.openxmlformats.org/officeDocument/2006/relationships/slide" Target="/ppt/slides/slide2.xml" Id="Rb75d665167e846d6" /><Relationship Type="http://schemas.openxmlformats.org/officeDocument/2006/relationships/slide" Target="/ppt/slides/slide3.xml" Id="Rc8d9fdc4f69b4429" /><Relationship Type="http://schemas.openxmlformats.org/officeDocument/2006/relationships/slide" Target="/ppt/slides/slide4.xml" Id="Rcb20482a04194917" /><Relationship Type="http://schemas.openxmlformats.org/officeDocument/2006/relationships/slide" Target="/ppt/slides/slide5.xml" Id="R443c169ea5194953" /><Relationship Type="http://schemas.openxmlformats.org/officeDocument/2006/relationships/slide" Target="/ppt/slides/slide6.xml" Id="Rbece7fe3672f4067" /><Relationship Type="http://schemas.openxmlformats.org/officeDocument/2006/relationships/slide" Target="/ppt/slides/slide7.xml" Id="R0dcae7e7e9ff4aa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6f0d299f21485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ce64d186934181" /><Relationship Type="http://schemas.openxmlformats.org/officeDocument/2006/relationships/theme" Target="/ppt/slideMasters/theme/theme1.xml" Id="R677751ca6253473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fce64d18693418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9e273165a245d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c2d02bcade4de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0b6526510a48f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744fdfbfa940b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24eca68f9c4dd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3aeee0fc024f8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9a9e4f0d0d446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BJØRN ARVE NATLAND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ARVE NATLAND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ARVE NATLAND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ARVE NATLAND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ARVE NATLAND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ARVE NATLAND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−41 329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1 998 691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10 259 232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13 471 326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ARVE NATLAND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ARVE NATLAND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ARVE NATLAND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Teigenveien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3113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932 257 084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ARVE NATLAND AS</a:t>
            </a:r>
          </a:p>
        </p:txBody>
      </p:sp>
    </p:spTree>
  </p:cSld>
  <p:clrMapOvr>
    <a:masterClrMapping xmlns:a="http://schemas.openxmlformats.org/drawingml/2006/main"/>
  </p:clrMapOvr>
</p:sld>
</file>