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5bcb476ffb49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cb9c277b442d1"/>
  </p:sldMasterIdLst>
  <p:sldIdLst>
    <p:sldId xmlns:r="http://schemas.openxmlformats.org/officeDocument/2006/relationships" id="256" r:id="R4bd674b8f80a49e9"/>
    <p:sldId xmlns:r="http://schemas.openxmlformats.org/officeDocument/2006/relationships" id="257" r:id="Rdfe4d22dc5cb4e86"/>
    <p:sldId xmlns:r="http://schemas.openxmlformats.org/officeDocument/2006/relationships" id="258" r:id="Rcc6ead9c9af44f68"/>
    <p:sldId xmlns:r="http://schemas.openxmlformats.org/officeDocument/2006/relationships" id="259" r:id="Rc34018c5c2dc4643"/>
    <p:sldId xmlns:r="http://schemas.openxmlformats.org/officeDocument/2006/relationships" id="260" r:id="Rd962961a8b3749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cb9c277b442d1" /><Relationship Type="http://schemas.openxmlformats.org/officeDocument/2006/relationships/slide" Target="/ppt/slides/slide1.xml" Id="R4bd674b8f80a49e9" /><Relationship Type="http://schemas.openxmlformats.org/officeDocument/2006/relationships/slide" Target="/ppt/slides/slide2.xml" Id="Rdfe4d22dc5cb4e86" /><Relationship Type="http://schemas.openxmlformats.org/officeDocument/2006/relationships/slide" Target="/ppt/slides/slide3.xml" Id="Rcc6ead9c9af44f68" /><Relationship Type="http://schemas.openxmlformats.org/officeDocument/2006/relationships/slide" Target="/ppt/slides/slide4.xml" Id="Rc34018c5c2dc4643" /><Relationship Type="http://schemas.openxmlformats.org/officeDocument/2006/relationships/slide" Target="/ppt/slides/slide5.xml" Id="Rd962961a8b3749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ae2b6529d644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f0d0c76b34daf" /><Relationship Type="http://schemas.openxmlformats.org/officeDocument/2006/relationships/theme" Target="/ppt/slideMasters/theme/theme1.xml" Id="Rf5035aa7970f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9f0d0c76b34d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136f8e31248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362994e1c4a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2462c207648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a5db81c4f4b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4ca66c79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ARAMA LOGISTIKK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ARAMA LOGISTIKK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Langliveien 146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932 259 095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ARAMA LOGISTIKK</a:t>
            </a:r>
          </a:p>
        </p:txBody>
      </p:sp>
    </p:spTree>
  </p:cSld>
  <p:clrMapOvr>
    <a:masterClrMapping xmlns:a="http://schemas.openxmlformats.org/drawingml/2006/main"/>
  </p:clrMapOvr>
</p:sld>
</file>