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98faf4f5344e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86b44c293a4191"/>
  </p:sldMasterIdLst>
  <p:sldIdLst>
    <p:sldId xmlns:r="http://schemas.openxmlformats.org/officeDocument/2006/relationships" id="256" r:id="Re7cb2a21d26c47cf"/>
    <p:sldId xmlns:r="http://schemas.openxmlformats.org/officeDocument/2006/relationships" id="257" r:id="R3b975e85dfa54889"/>
    <p:sldId xmlns:r="http://schemas.openxmlformats.org/officeDocument/2006/relationships" id="258" r:id="R0ab1327d1a3249de"/>
    <p:sldId xmlns:r="http://schemas.openxmlformats.org/officeDocument/2006/relationships" id="259" r:id="R71a25a9008ab4d76"/>
    <p:sldId xmlns:r="http://schemas.openxmlformats.org/officeDocument/2006/relationships" id="260" r:id="R749ccae99a9444a4"/>
    <p:sldId xmlns:r="http://schemas.openxmlformats.org/officeDocument/2006/relationships" id="261" r:id="R11d766e193804e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6b44c293a4191" /><Relationship Type="http://schemas.openxmlformats.org/officeDocument/2006/relationships/slide" Target="/ppt/slides/slide1.xml" Id="Re7cb2a21d26c47cf" /><Relationship Type="http://schemas.openxmlformats.org/officeDocument/2006/relationships/slide" Target="/ppt/slides/slide2.xml" Id="R3b975e85dfa54889" /><Relationship Type="http://schemas.openxmlformats.org/officeDocument/2006/relationships/slide" Target="/ppt/slides/slide3.xml" Id="R0ab1327d1a3249de" /><Relationship Type="http://schemas.openxmlformats.org/officeDocument/2006/relationships/slide" Target="/ppt/slides/slide4.xml" Id="R71a25a9008ab4d76" /><Relationship Type="http://schemas.openxmlformats.org/officeDocument/2006/relationships/slide" Target="/ppt/slides/slide5.xml" Id="R749ccae99a9444a4" /><Relationship Type="http://schemas.openxmlformats.org/officeDocument/2006/relationships/slide" Target="/ppt/slides/slide6.xml" Id="R11d766e193804e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fa8b363e149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8fa81dcaf4644" /><Relationship Type="http://schemas.openxmlformats.org/officeDocument/2006/relationships/theme" Target="/ppt/slideMasters/theme/theme1.xml" Id="Rf03f1ea5723543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28fa81dcaf46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d46698d7548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37b9a643741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e1c7839d144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75bc0c0cd49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af2db85354d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1e180abe740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NORDISK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NORDISK REVISJON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7 143 084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2 032 505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1 067 611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4 329 478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1707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932 275 139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REVISJON AS</a:t>
            </a:r>
          </a:p>
        </p:txBody>
      </p:sp>
    </p:spTree>
  </p:cSld>
  <p:clrMapOvr>
    <a:masterClrMapping xmlns:a="http://schemas.openxmlformats.org/drawingml/2006/main"/>
  </p:clrMapOvr>
</p:sld>
</file>