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15df4b03b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7640945754e1c"/>
  </p:sldMasterIdLst>
  <p:sldIdLst>
    <p:sldId xmlns:r="http://schemas.openxmlformats.org/officeDocument/2006/relationships" id="256" r:id="R30f3ba1213834369"/>
    <p:sldId xmlns:r="http://schemas.openxmlformats.org/officeDocument/2006/relationships" id="257" r:id="R97523680f4bc4b0e"/>
    <p:sldId xmlns:r="http://schemas.openxmlformats.org/officeDocument/2006/relationships" id="258" r:id="Rbc9c8ea4b5774077"/>
    <p:sldId xmlns:r="http://schemas.openxmlformats.org/officeDocument/2006/relationships" id="259" r:id="R9cc85029035745a1"/>
    <p:sldId xmlns:r="http://schemas.openxmlformats.org/officeDocument/2006/relationships" id="260" r:id="R5beedb3854924a01"/>
    <p:sldId xmlns:r="http://schemas.openxmlformats.org/officeDocument/2006/relationships" id="261" r:id="R9dec55ca5c6c43be"/>
    <p:sldId xmlns:r="http://schemas.openxmlformats.org/officeDocument/2006/relationships" id="262" r:id="Rb8e894bf167b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7640945754e1c" /><Relationship Type="http://schemas.openxmlformats.org/officeDocument/2006/relationships/slide" Target="/ppt/slides/slide1.xml" Id="R30f3ba1213834369" /><Relationship Type="http://schemas.openxmlformats.org/officeDocument/2006/relationships/slide" Target="/ppt/slides/slide2.xml" Id="R97523680f4bc4b0e" /><Relationship Type="http://schemas.openxmlformats.org/officeDocument/2006/relationships/slide" Target="/ppt/slides/slide3.xml" Id="Rbc9c8ea4b5774077" /><Relationship Type="http://schemas.openxmlformats.org/officeDocument/2006/relationships/slide" Target="/ppt/slides/slide4.xml" Id="R9cc85029035745a1" /><Relationship Type="http://schemas.openxmlformats.org/officeDocument/2006/relationships/slide" Target="/ppt/slides/slide5.xml" Id="R5beedb3854924a01" /><Relationship Type="http://schemas.openxmlformats.org/officeDocument/2006/relationships/slide" Target="/ppt/slides/slide6.xml" Id="R9dec55ca5c6c43be" /><Relationship Type="http://schemas.openxmlformats.org/officeDocument/2006/relationships/slide" Target="/ppt/slides/slide7.xml" Id="Rb8e894bf167b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f82afff9a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9119bf66b4819" /><Relationship Type="http://schemas.openxmlformats.org/officeDocument/2006/relationships/theme" Target="/ppt/slideMasters/theme/theme1.xml" Id="Ra783834d9d6a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9119bf66b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d1bba5aa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8cab1084c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3614509e5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b4a2c6379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d01c16819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f7c76f60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bb1115e91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CARGO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CARGO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ANDREJS SUHORUCKINS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