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34c4349ff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c7a625836403e"/>
  </p:sldMasterIdLst>
  <p:sldIdLst>
    <p:sldId xmlns:r="http://schemas.openxmlformats.org/officeDocument/2006/relationships" id="256" r:id="Re6618c3ac3ab4972"/>
    <p:sldId xmlns:r="http://schemas.openxmlformats.org/officeDocument/2006/relationships" id="257" r:id="R0f474f5a957a4208"/>
    <p:sldId xmlns:r="http://schemas.openxmlformats.org/officeDocument/2006/relationships" id="258" r:id="Rca8b0ff9dd784d08"/>
    <p:sldId xmlns:r="http://schemas.openxmlformats.org/officeDocument/2006/relationships" id="259" r:id="R5c18ced7d52f4d55"/>
    <p:sldId xmlns:r="http://schemas.openxmlformats.org/officeDocument/2006/relationships" id="260" r:id="Rab1ff96e97644ca3"/>
    <p:sldId xmlns:r="http://schemas.openxmlformats.org/officeDocument/2006/relationships" id="261" r:id="R8b0f2f942da4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c7a625836403e" /><Relationship Type="http://schemas.openxmlformats.org/officeDocument/2006/relationships/slide" Target="/ppt/slides/slide1.xml" Id="Re6618c3ac3ab4972" /><Relationship Type="http://schemas.openxmlformats.org/officeDocument/2006/relationships/slide" Target="/ppt/slides/slide2.xml" Id="R0f474f5a957a4208" /><Relationship Type="http://schemas.openxmlformats.org/officeDocument/2006/relationships/slide" Target="/ppt/slides/slide3.xml" Id="Rca8b0ff9dd784d08" /><Relationship Type="http://schemas.openxmlformats.org/officeDocument/2006/relationships/slide" Target="/ppt/slides/slide4.xml" Id="R5c18ced7d52f4d55" /><Relationship Type="http://schemas.openxmlformats.org/officeDocument/2006/relationships/slide" Target="/ppt/slides/slide5.xml" Id="Rab1ff96e97644ca3" /><Relationship Type="http://schemas.openxmlformats.org/officeDocument/2006/relationships/slide" Target="/ppt/slides/slide6.xml" Id="R8b0f2f942da4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12f325926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758dedfae407f" /><Relationship Type="http://schemas.openxmlformats.org/officeDocument/2006/relationships/theme" Target="/ppt/slideMasters/theme/theme1.xml" Id="R3053b49d0d7b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758dedfae40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1f9d12ca5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eed6abe9b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95f02ed06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6f46fbdf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edf0edc90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ee593a74f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HOLMEDAL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HOLMEDAL ELEKTRISKE AS ble etablert [år] og holder til i Holmedal.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303 599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15 308 613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6982 Holmedal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932 303 094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ELEKTRISKE AS</a:t>
            </a:r>
          </a:p>
        </p:txBody>
      </p:sp>
    </p:spTree>
  </p:cSld>
  <p:clrMapOvr>
    <a:masterClrMapping xmlns:a="http://schemas.openxmlformats.org/drawingml/2006/main"/>
  </p:clrMapOvr>
</p:sld>
</file>