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376e20588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9ed13841348d3"/>
  </p:sldMasterIdLst>
  <p:sldIdLst>
    <p:sldId xmlns:r="http://schemas.openxmlformats.org/officeDocument/2006/relationships" id="256" r:id="R4a3eb80d50414aa9"/>
    <p:sldId xmlns:r="http://schemas.openxmlformats.org/officeDocument/2006/relationships" id="257" r:id="Ra09a97bf116b4a8d"/>
    <p:sldId xmlns:r="http://schemas.openxmlformats.org/officeDocument/2006/relationships" id="258" r:id="Refaa089a0c4a4068"/>
    <p:sldId xmlns:r="http://schemas.openxmlformats.org/officeDocument/2006/relationships" id="259" r:id="R915955d44fbb4727"/>
    <p:sldId xmlns:r="http://schemas.openxmlformats.org/officeDocument/2006/relationships" id="260" r:id="R3dc6d494a67b4249"/>
    <p:sldId xmlns:r="http://schemas.openxmlformats.org/officeDocument/2006/relationships" id="261" r:id="R75d9bba874674397"/>
    <p:sldId xmlns:r="http://schemas.openxmlformats.org/officeDocument/2006/relationships" id="262" r:id="R9ed25c280087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9ed13841348d3" /><Relationship Type="http://schemas.openxmlformats.org/officeDocument/2006/relationships/slide" Target="/ppt/slides/slide1.xml" Id="R4a3eb80d50414aa9" /><Relationship Type="http://schemas.openxmlformats.org/officeDocument/2006/relationships/slide" Target="/ppt/slides/slide2.xml" Id="Ra09a97bf116b4a8d" /><Relationship Type="http://schemas.openxmlformats.org/officeDocument/2006/relationships/slide" Target="/ppt/slides/slide3.xml" Id="Refaa089a0c4a4068" /><Relationship Type="http://schemas.openxmlformats.org/officeDocument/2006/relationships/slide" Target="/ppt/slides/slide4.xml" Id="R915955d44fbb4727" /><Relationship Type="http://schemas.openxmlformats.org/officeDocument/2006/relationships/slide" Target="/ppt/slides/slide5.xml" Id="R3dc6d494a67b4249" /><Relationship Type="http://schemas.openxmlformats.org/officeDocument/2006/relationships/slide" Target="/ppt/slides/slide6.xml" Id="R75d9bba874674397" /><Relationship Type="http://schemas.openxmlformats.org/officeDocument/2006/relationships/slide" Target="/ppt/slides/slide7.xml" Id="R9ed25c280087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62622c6d4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e45ae7d14e22" /><Relationship Type="http://schemas.openxmlformats.org/officeDocument/2006/relationships/theme" Target="/ppt/slideMasters/theme/theme1.xml" Id="R1fc8c8c976aa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8e45ae7d1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70980585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501545bfe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33eb6ea3c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d51b14df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ce57dd16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8ec41d4e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fb04f602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SALHUSRAMP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SALHUSRAMP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Torgnesveien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932 315 793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