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aca9f1855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044a3fbfa4604"/>
  </p:sldMasterIdLst>
  <p:sldIdLst>
    <p:sldId xmlns:r="http://schemas.openxmlformats.org/officeDocument/2006/relationships" id="256" r:id="R59d0e681f590418c"/>
    <p:sldId xmlns:r="http://schemas.openxmlformats.org/officeDocument/2006/relationships" id="257" r:id="Ra961c3a86b564153"/>
    <p:sldId xmlns:r="http://schemas.openxmlformats.org/officeDocument/2006/relationships" id="258" r:id="R0d64fcc1bb4b478a"/>
    <p:sldId xmlns:r="http://schemas.openxmlformats.org/officeDocument/2006/relationships" id="259" r:id="R20d7f701e68c4eaa"/>
    <p:sldId xmlns:r="http://schemas.openxmlformats.org/officeDocument/2006/relationships" id="260" r:id="Re84919abbaf444b8"/>
    <p:sldId xmlns:r="http://schemas.openxmlformats.org/officeDocument/2006/relationships" id="261" r:id="R114f5f8f8671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044a3fbfa4604" /><Relationship Type="http://schemas.openxmlformats.org/officeDocument/2006/relationships/slide" Target="/ppt/slides/slide1.xml" Id="R59d0e681f590418c" /><Relationship Type="http://schemas.openxmlformats.org/officeDocument/2006/relationships/slide" Target="/ppt/slides/slide2.xml" Id="Ra961c3a86b564153" /><Relationship Type="http://schemas.openxmlformats.org/officeDocument/2006/relationships/slide" Target="/ppt/slides/slide3.xml" Id="R0d64fcc1bb4b478a" /><Relationship Type="http://schemas.openxmlformats.org/officeDocument/2006/relationships/slide" Target="/ppt/slides/slide4.xml" Id="R20d7f701e68c4eaa" /><Relationship Type="http://schemas.openxmlformats.org/officeDocument/2006/relationships/slide" Target="/ppt/slides/slide5.xml" Id="Re84919abbaf444b8" /><Relationship Type="http://schemas.openxmlformats.org/officeDocument/2006/relationships/slide" Target="/ppt/slides/slide6.xml" Id="R114f5f8f8671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bdf53b49b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3003a3fa44a6" /><Relationship Type="http://schemas.openxmlformats.org/officeDocument/2006/relationships/theme" Target="/ppt/slideMasters/theme/theme1.xml" Id="R35c21667e5d0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a3003a3fa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dd61bea3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472eab97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e01f22126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4388a9002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a55f3721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1ef523c7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PROSJEKT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932 316 307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PROSJEKT AS</a:t>
            </a:r>
          </a:p>
        </p:txBody>
      </p:sp>
    </p:spTree>
  </p:cSld>
  <p:clrMapOvr>
    <a:masterClrMapping xmlns:a="http://schemas.openxmlformats.org/drawingml/2006/main"/>
  </p:clrMapOvr>
</p:sld>
</file>