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9ddd910fc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8ddf31ef84cdb"/>
  </p:sldMasterIdLst>
  <p:sldIdLst>
    <p:sldId xmlns:r="http://schemas.openxmlformats.org/officeDocument/2006/relationships" id="256" r:id="R437dec6ddcff4aca"/>
    <p:sldId xmlns:r="http://schemas.openxmlformats.org/officeDocument/2006/relationships" id="257" r:id="R8a4d2316fd114c19"/>
    <p:sldId xmlns:r="http://schemas.openxmlformats.org/officeDocument/2006/relationships" id="258" r:id="Rfca14ce211b64f63"/>
    <p:sldId xmlns:r="http://schemas.openxmlformats.org/officeDocument/2006/relationships" id="259" r:id="R8380edc422754a2a"/>
    <p:sldId xmlns:r="http://schemas.openxmlformats.org/officeDocument/2006/relationships" id="260" r:id="Re993a564a2924400"/>
    <p:sldId xmlns:r="http://schemas.openxmlformats.org/officeDocument/2006/relationships" id="261" r:id="Rc727d75bdae241cc"/>
    <p:sldId xmlns:r="http://schemas.openxmlformats.org/officeDocument/2006/relationships" id="262" r:id="R8932fdfe6b2f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8ddf31ef84cdb" /><Relationship Type="http://schemas.openxmlformats.org/officeDocument/2006/relationships/slide" Target="/ppt/slides/slide1.xml" Id="R437dec6ddcff4aca" /><Relationship Type="http://schemas.openxmlformats.org/officeDocument/2006/relationships/slide" Target="/ppt/slides/slide2.xml" Id="R8a4d2316fd114c19" /><Relationship Type="http://schemas.openxmlformats.org/officeDocument/2006/relationships/slide" Target="/ppt/slides/slide3.xml" Id="Rfca14ce211b64f63" /><Relationship Type="http://schemas.openxmlformats.org/officeDocument/2006/relationships/slide" Target="/ppt/slides/slide4.xml" Id="R8380edc422754a2a" /><Relationship Type="http://schemas.openxmlformats.org/officeDocument/2006/relationships/slide" Target="/ppt/slides/slide5.xml" Id="Re993a564a2924400" /><Relationship Type="http://schemas.openxmlformats.org/officeDocument/2006/relationships/slide" Target="/ppt/slides/slide6.xml" Id="Rc727d75bdae241cc" /><Relationship Type="http://schemas.openxmlformats.org/officeDocument/2006/relationships/slide" Target="/ppt/slides/slide7.xml" Id="R8932fdfe6b2f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e81869b08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1d6098ff84304" /><Relationship Type="http://schemas.openxmlformats.org/officeDocument/2006/relationships/theme" Target="/ppt/slideMasters/theme/theme1.xml" Id="Rb068f54f04a4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1d6098ff8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382c881dc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349bb63be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6bccedbea4d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1ced0f09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363419758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7e5e0cbb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02abf48b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MARHOLD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1 044 196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673 025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1 678 595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EIDE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Eide Myhre, Guldberglia 9H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932 317 281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MARHOLD AS</a:t>
            </a:r>
          </a:p>
        </p:txBody>
      </p:sp>
    </p:spTree>
  </p:cSld>
  <p:clrMapOvr>
    <a:masterClrMapping xmlns:a="http://schemas.openxmlformats.org/drawingml/2006/main"/>
  </p:clrMapOvr>
</p:sld>
</file>