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d6d3db4b1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a033c72c63472b"/>
  </p:sldMasterIdLst>
  <p:sldIdLst>
    <p:sldId xmlns:r="http://schemas.openxmlformats.org/officeDocument/2006/relationships" id="256" r:id="Rdb5d667cadef4f45"/>
    <p:sldId xmlns:r="http://schemas.openxmlformats.org/officeDocument/2006/relationships" id="257" r:id="Rae2b2050d3d04e6c"/>
    <p:sldId xmlns:r="http://schemas.openxmlformats.org/officeDocument/2006/relationships" id="258" r:id="R390bb6bb4d854ea6"/>
    <p:sldId xmlns:r="http://schemas.openxmlformats.org/officeDocument/2006/relationships" id="259" r:id="R90caff2ad35f4664"/>
    <p:sldId xmlns:r="http://schemas.openxmlformats.org/officeDocument/2006/relationships" id="260" r:id="Rfbad509ace9d4ede"/>
    <p:sldId xmlns:r="http://schemas.openxmlformats.org/officeDocument/2006/relationships" id="261" r:id="R5e7626fe5ecb41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033c72c63472b" /><Relationship Type="http://schemas.openxmlformats.org/officeDocument/2006/relationships/slide" Target="/ppt/slides/slide1.xml" Id="Rdb5d667cadef4f45" /><Relationship Type="http://schemas.openxmlformats.org/officeDocument/2006/relationships/slide" Target="/ppt/slides/slide2.xml" Id="Rae2b2050d3d04e6c" /><Relationship Type="http://schemas.openxmlformats.org/officeDocument/2006/relationships/slide" Target="/ppt/slides/slide3.xml" Id="R390bb6bb4d854ea6" /><Relationship Type="http://schemas.openxmlformats.org/officeDocument/2006/relationships/slide" Target="/ppt/slides/slide4.xml" Id="R90caff2ad35f4664" /><Relationship Type="http://schemas.openxmlformats.org/officeDocument/2006/relationships/slide" Target="/ppt/slides/slide5.xml" Id="Rfbad509ace9d4ede" /><Relationship Type="http://schemas.openxmlformats.org/officeDocument/2006/relationships/slide" Target="/ppt/slides/slide6.xml" Id="R5e7626fe5ecb41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d6c0edec24d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869b697134829" /><Relationship Type="http://schemas.openxmlformats.org/officeDocument/2006/relationships/theme" Target="/ppt/slideMasters/theme/theme1.xml" Id="R4fca1538f514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869b6971348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904353b8f41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f3b02f3f142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0fd35b36142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70b2c70f9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be780edaa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d4db02dac44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FALKEBLIKK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FALKEBLIKK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3 293 229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4 932 128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932 319 020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