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a98e153ce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009633b534353"/>
  </p:sldMasterIdLst>
  <p:sldIdLst>
    <p:sldId xmlns:r="http://schemas.openxmlformats.org/officeDocument/2006/relationships" id="256" r:id="Rbce73ea5debf4428"/>
    <p:sldId xmlns:r="http://schemas.openxmlformats.org/officeDocument/2006/relationships" id="257" r:id="R6fdcb15578ae44dc"/>
    <p:sldId xmlns:r="http://schemas.openxmlformats.org/officeDocument/2006/relationships" id="258" r:id="Re557dcc6836e4fa8"/>
    <p:sldId xmlns:r="http://schemas.openxmlformats.org/officeDocument/2006/relationships" id="259" r:id="R5087d3143ba04b8b"/>
    <p:sldId xmlns:r="http://schemas.openxmlformats.org/officeDocument/2006/relationships" id="260" r:id="R5f0f95f884c64d2a"/>
    <p:sldId xmlns:r="http://schemas.openxmlformats.org/officeDocument/2006/relationships" id="261" r:id="R786c432fd2ae4401"/>
    <p:sldId xmlns:r="http://schemas.openxmlformats.org/officeDocument/2006/relationships" id="262" r:id="R968cd01d4043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009633b534353" /><Relationship Type="http://schemas.openxmlformats.org/officeDocument/2006/relationships/slide" Target="/ppt/slides/slide1.xml" Id="Rbce73ea5debf4428" /><Relationship Type="http://schemas.openxmlformats.org/officeDocument/2006/relationships/slide" Target="/ppt/slides/slide2.xml" Id="R6fdcb15578ae44dc" /><Relationship Type="http://schemas.openxmlformats.org/officeDocument/2006/relationships/slide" Target="/ppt/slides/slide3.xml" Id="Re557dcc6836e4fa8" /><Relationship Type="http://schemas.openxmlformats.org/officeDocument/2006/relationships/slide" Target="/ppt/slides/slide4.xml" Id="R5087d3143ba04b8b" /><Relationship Type="http://schemas.openxmlformats.org/officeDocument/2006/relationships/slide" Target="/ppt/slides/slide5.xml" Id="R5f0f95f884c64d2a" /><Relationship Type="http://schemas.openxmlformats.org/officeDocument/2006/relationships/slide" Target="/ppt/slides/slide6.xml" Id="R786c432fd2ae4401" /><Relationship Type="http://schemas.openxmlformats.org/officeDocument/2006/relationships/slide" Target="/ppt/slides/slide7.xml" Id="R968cd01d4043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eeeae051b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344946834db3" /><Relationship Type="http://schemas.openxmlformats.org/officeDocument/2006/relationships/theme" Target="/ppt/slideMasters/theme/theme1.xml" Id="R5a677df5629d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734494683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2ee8bfb9c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5c288cce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d1f3a65d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8111bdc23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799048ac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6eee9b20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c31ee831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KOBUM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SVENNEVIG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932 335 131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