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e5e01e486a34b9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20e24925578451a"/>
  </p:sldMasterIdLst>
  <p:sldIdLst>
    <p:sldId xmlns:r="http://schemas.openxmlformats.org/officeDocument/2006/relationships" id="256" r:id="R63b21151f3fa467f"/>
    <p:sldId xmlns:r="http://schemas.openxmlformats.org/officeDocument/2006/relationships" id="257" r:id="Rc07ade428a08402f"/>
    <p:sldId xmlns:r="http://schemas.openxmlformats.org/officeDocument/2006/relationships" id="258" r:id="R94b9fcc556524398"/>
    <p:sldId xmlns:r="http://schemas.openxmlformats.org/officeDocument/2006/relationships" id="259" r:id="Rfa64145ce1724251"/>
    <p:sldId xmlns:r="http://schemas.openxmlformats.org/officeDocument/2006/relationships" id="260" r:id="Rdd7b35fbd2024ed0"/>
    <p:sldId xmlns:r="http://schemas.openxmlformats.org/officeDocument/2006/relationships" id="261" r:id="R83bcd2c107e24ad6"/>
    <p:sldId xmlns:r="http://schemas.openxmlformats.org/officeDocument/2006/relationships" id="262" r:id="R3da61cf74158416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0e24925578451a" /><Relationship Type="http://schemas.openxmlformats.org/officeDocument/2006/relationships/slide" Target="/ppt/slides/slide1.xml" Id="R63b21151f3fa467f" /><Relationship Type="http://schemas.openxmlformats.org/officeDocument/2006/relationships/slide" Target="/ppt/slides/slide2.xml" Id="Rc07ade428a08402f" /><Relationship Type="http://schemas.openxmlformats.org/officeDocument/2006/relationships/slide" Target="/ppt/slides/slide3.xml" Id="R94b9fcc556524398" /><Relationship Type="http://schemas.openxmlformats.org/officeDocument/2006/relationships/slide" Target="/ppt/slides/slide4.xml" Id="Rfa64145ce1724251" /><Relationship Type="http://schemas.openxmlformats.org/officeDocument/2006/relationships/slide" Target="/ppt/slides/slide5.xml" Id="Rdd7b35fbd2024ed0" /><Relationship Type="http://schemas.openxmlformats.org/officeDocument/2006/relationships/slide" Target="/ppt/slides/slide6.xml" Id="R83bcd2c107e24ad6" /><Relationship Type="http://schemas.openxmlformats.org/officeDocument/2006/relationships/slide" Target="/ppt/slides/slide7.xml" Id="R3da61cf74158416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2ca70a47944b7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64764a34d74ed9" /><Relationship Type="http://schemas.openxmlformats.org/officeDocument/2006/relationships/theme" Target="/ppt/slideMasters/theme/theme1.xml" Id="R4be4f758259f45d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d64764a34d74ed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924aadad22437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1e9d2e47f8401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9c546c60ba445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e2d183afdb44c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306dd522304af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b0fc36e59945c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e42b5764e44ae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SKATVEDT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SKATVEDT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SKATVEDT INVEST AS ble etablert [år] og holder til i Andebu.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SKATVEDT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SKATVEDT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SKATVEDT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−6 813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932 119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3 815 250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4 522 162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SKATVEDT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SKATVEDT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SKATVEDT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Rogneveien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3158 Andebu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932 340 186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SKATVEDT INVEST AS</a:t>
            </a:r>
          </a:p>
        </p:txBody>
      </p:sp>
    </p:spTree>
  </p:cSld>
  <p:clrMapOvr>
    <a:masterClrMapping xmlns:a="http://schemas.openxmlformats.org/drawingml/2006/main"/>
  </p:clrMapOvr>
</p:sld>
</file>