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54ae4ad9964c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2fd1c7e0f411b"/>
  </p:sldMasterIdLst>
  <p:sldIdLst>
    <p:sldId xmlns:r="http://schemas.openxmlformats.org/officeDocument/2006/relationships" id="256" r:id="R3bceb7c369634225"/>
    <p:sldId xmlns:r="http://schemas.openxmlformats.org/officeDocument/2006/relationships" id="257" r:id="R8ffcabcf29df4a41"/>
    <p:sldId xmlns:r="http://schemas.openxmlformats.org/officeDocument/2006/relationships" id="258" r:id="R64c3141fc2f54098"/>
    <p:sldId xmlns:r="http://schemas.openxmlformats.org/officeDocument/2006/relationships" id="259" r:id="Re86d78b07d424089"/>
    <p:sldId xmlns:r="http://schemas.openxmlformats.org/officeDocument/2006/relationships" id="260" r:id="R74e8c951656c4955"/>
    <p:sldId xmlns:r="http://schemas.openxmlformats.org/officeDocument/2006/relationships" id="261" r:id="R582d8536303b4d4d"/>
    <p:sldId xmlns:r="http://schemas.openxmlformats.org/officeDocument/2006/relationships" id="262" r:id="R840a26f1ad3f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2fd1c7e0f411b" /><Relationship Type="http://schemas.openxmlformats.org/officeDocument/2006/relationships/slide" Target="/ppt/slides/slide1.xml" Id="R3bceb7c369634225" /><Relationship Type="http://schemas.openxmlformats.org/officeDocument/2006/relationships/slide" Target="/ppt/slides/slide2.xml" Id="R8ffcabcf29df4a41" /><Relationship Type="http://schemas.openxmlformats.org/officeDocument/2006/relationships/slide" Target="/ppt/slides/slide3.xml" Id="R64c3141fc2f54098" /><Relationship Type="http://schemas.openxmlformats.org/officeDocument/2006/relationships/slide" Target="/ppt/slides/slide4.xml" Id="Re86d78b07d424089" /><Relationship Type="http://schemas.openxmlformats.org/officeDocument/2006/relationships/slide" Target="/ppt/slides/slide5.xml" Id="R74e8c951656c4955" /><Relationship Type="http://schemas.openxmlformats.org/officeDocument/2006/relationships/slide" Target="/ppt/slides/slide6.xml" Id="R582d8536303b4d4d" /><Relationship Type="http://schemas.openxmlformats.org/officeDocument/2006/relationships/slide" Target="/ppt/slides/slide7.xml" Id="R840a26f1ad3f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d041aef35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6dce48d464486" /><Relationship Type="http://schemas.openxmlformats.org/officeDocument/2006/relationships/theme" Target="/ppt/slideMasters/theme/theme1.xml" Id="Rd07f7eb26fd14f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6dce48d46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b04659ab0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ee575432d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e714b0c9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c8b17bee7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b6928c66a4a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a48e748c94e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b423172f5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 SKATVEDT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SKATVEDT HOLDING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5 689 190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5 691 558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SKATVEDT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Sandløkkveien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932 340 194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