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557ce1b26948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bd7501d494abe"/>
  </p:sldMasterIdLst>
  <p:sldIdLst>
    <p:sldId xmlns:r="http://schemas.openxmlformats.org/officeDocument/2006/relationships" id="256" r:id="Rdaf5b22cf74f4ade"/>
    <p:sldId xmlns:r="http://schemas.openxmlformats.org/officeDocument/2006/relationships" id="257" r:id="Rd8aac73a4c734c7a"/>
    <p:sldId xmlns:r="http://schemas.openxmlformats.org/officeDocument/2006/relationships" id="258" r:id="R4adff16d6cb243d0"/>
    <p:sldId xmlns:r="http://schemas.openxmlformats.org/officeDocument/2006/relationships" id="259" r:id="Ra367cd6f915b40da"/>
    <p:sldId xmlns:r="http://schemas.openxmlformats.org/officeDocument/2006/relationships" id="260" r:id="Rbf10759478024fc0"/>
    <p:sldId xmlns:r="http://schemas.openxmlformats.org/officeDocument/2006/relationships" id="261" r:id="R69a1f9c483a14e63"/>
    <p:sldId xmlns:r="http://schemas.openxmlformats.org/officeDocument/2006/relationships" id="262" r:id="Rf904d71a7e7e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bd7501d494abe" /><Relationship Type="http://schemas.openxmlformats.org/officeDocument/2006/relationships/slide" Target="/ppt/slides/slide1.xml" Id="Rdaf5b22cf74f4ade" /><Relationship Type="http://schemas.openxmlformats.org/officeDocument/2006/relationships/slide" Target="/ppt/slides/slide2.xml" Id="Rd8aac73a4c734c7a" /><Relationship Type="http://schemas.openxmlformats.org/officeDocument/2006/relationships/slide" Target="/ppt/slides/slide3.xml" Id="R4adff16d6cb243d0" /><Relationship Type="http://schemas.openxmlformats.org/officeDocument/2006/relationships/slide" Target="/ppt/slides/slide4.xml" Id="Ra367cd6f915b40da" /><Relationship Type="http://schemas.openxmlformats.org/officeDocument/2006/relationships/slide" Target="/ppt/slides/slide5.xml" Id="Rbf10759478024fc0" /><Relationship Type="http://schemas.openxmlformats.org/officeDocument/2006/relationships/slide" Target="/ppt/slides/slide6.xml" Id="R69a1f9c483a14e63" /><Relationship Type="http://schemas.openxmlformats.org/officeDocument/2006/relationships/slide" Target="/ppt/slides/slide7.xml" Id="Rf904d71a7e7e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dd8dc080c4e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7d6326234448" /><Relationship Type="http://schemas.openxmlformats.org/officeDocument/2006/relationships/theme" Target="/ppt/slideMasters/theme/theme1.xml" Id="Rb216ef08e90c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17d632623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7d542b4e4e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f8a02caae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00066ef3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c0cce404e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a1fdbb781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ea6d57b146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9c777a9d642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RITS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1 831 122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2 232 390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SØRDALEN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Solvindveien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RITS HOLDING AS</a:t>
            </a:r>
          </a:p>
        </p:txBody>
      </p:sp>
    </p:spTree>
  </p:cSld>
  <p:clrMapOvr>
    <a:masterClrMapping xmlns:a="http://schemas.openxmlformats.org/drawingml/2006/main"/>
  </p:clrMapOvr>
</p:sld>
</file>