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e290f9d83b14e3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a6efb44e1ad456c"/>
  </p:sldMasterIdLst>
  <p:sldIdLst>
    <p:sldId xmlns:r="http://schemas.openxmlformats.org/officeDocument/2006/relationships" id="256" r:id="Reaa15456d7004c12"/>
    <p:sldId xmlns:r="http://schemas.openxmlformats.org/officeDocument/2006/relationships" id="257" r:id="R8e0bce5002004e59"/>
    <p:sldId xmlns:r="http://schemas.openxmlformats.org/officeDocument/2006/relationships" id="258" r:id="R58766efe56f542e0"/>
    <p:sldId xmlns:r="http://schemas.openxmlformats.org/officeDocument/2006/relationships" id="259" r:id="R68917c2745d84646"/>
    <p:sldId xmlns:r="http://schemas.openxmlformats.org/officeDocument/2006/relationships" id="260" r:id="Rc12862ef2c534736"/>
    <p:sldId xmlns:r="http://schemas.openxmlformats.org/officeDocument/2006/relationships" id="261" r:id="R46c3ab2d95dd4cb0"/>
    <p:sldId xmlns:r="http://schemas.openxmlformats.org/officeDocument/2006/relationships" id="262" r:id="Rc7206644ccac418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6efb44e1ad456c" /><Relationship Type="http://schemas.openxmlformats.org/officeDocument/2006/relationships/slide" Target="/ppt/slides/slide1.xml" Id="Reaa15456d7004c12" /><Relationship Type="http://schemas.openxmlformats.org/officeDocument/2006/relationships/slide" Target="/ppt/slides/slide2.xml" Id="R8e0bce5002004e59" /><Relationship Type="http://schemas.openxmlformats.org/officeDocument/2006/relationships/slide" Target="/ppt/slides/slide3.xml" Id="R58766efe56f542e0" /><Relationship Type="http://schemas.openxmlformats.org/officeDocument/2006/relationships/slide" Target="/ppt/slides/slide4.xml" Id="R68917c2745d84646" /><Relationship Type="http://schemas.openxmlformats.org/officeDocument/2006/relationships/slide" Target="/ppt/slides/slide5.xml" Id="Rc12862ef2c534736" /><Relationship Type="http://schemas.openxmlformats.org/officeDocument/2006/relationships/slide" Target="/ppt/slides/slide6.xml" Id="R46c3ab2d95dd4cb0" /><Relationship Type="http://schemas.openxmlformats.org/officeDocument/2006/relationships/slide" Target="/ppt/slides/slide7.xml" Id="Rc7206644ccac418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cf843d312e40a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29e46db9294ea7" /><Relationship Type="http://schemas.openxmlformats.org/officeDocument/2006/relationships/theme" Target="/ppt/slideMasters/theme/theme1.xml" Id="R820d0f63c6cd499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229e46db9294ea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f93bac31cb482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fc22f01d734a6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251a4c88ab481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fba165400645a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48dcd7d89c4cb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ef958b9507468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ed562d00e9462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THOROL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THOROL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THOROL HOLDING AS ble etablert [år] og holder til i Svorkmo.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THOROL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THOROL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THOROL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−20 750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−20 750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13 673 112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13 673 112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THOROL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 ALEXANDER OLSØ  –  99,9 %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ERLEND OLSØ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THOROL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Asbølljårvegen 107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7327 Svorkmo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932 340 429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THOROL HOLDING AS</a:t>
            </a:r>
          </a:p>
        </p:txBody>
      </p:sp>
    </p:spTree>
  </p:cSld>
  <p:clrMapOvr>
    <a:masterClrMapping xmlns:a="http://schemas.openxmlformats.org/drawingml/2006/main"/>
  </p:clrMapOvr>
</p:sld>
</file>