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89e8db2a2c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add444ef04c70"/>
  </p:sldMasterIdLst>
  <p:sldIdLst>
    <p:sldId xmlns:r="http://schemas.openxmlformats.org/officeDocument/2006/relationships" id="256" r:id="R3d3a1a306fe14bb0"/>
    <p:sldId xmlns:r="http://schemas.openxmlformats.org/officeDocument/2006/relationships" id="257" r:id="R12b7fd4dbf0b4bc1"/>
    <p:sldId xmlns:r="http://schemas.openxmlformats.org/officeDocument/2006/relationships" id="258" r:id="Rdb88cd6ef2d2457d"/>
    <p:sldId xmlns:r="http://schemas.openxmlformats.org/officeDocument/2006/relationships" id="259" r:id="R70e468b39d9e464c"/>
    <p:sldId xmlns:r="http://schemas.openxmlformats.org/officeDocument/2006/relationships" id="260" r:id="R91079a09276f4ffa"/>
    <p:sldId xmlns:r="http://schemas.openxmlformats.org/officeDocument/2006/relationships" id="261" r:id="R6136315272af42a6"/>
    <p:sldId xmlns:r="http://schemas.openxmlformats.org/officeDocument/2006/relationships" id="262" r:id="Reb6f57484de349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add444ef04c70" /><Relationship Type="http://schemas.openxmlformats.org/officeDocument/2006/relationships/slide" Target="/ppt/slides/slide1.xml" Id="R3d3a1a306fe14bb0" /><Relationship Type="http://schemas.openxmlformats.org/officeDocument/2006/relationships/slide" Target="/ppt/slides/slide2.xml" Id="R12b7fd4dbf0b4bc1" /><Relationship Type="http://schemas.openxmlformats.org/officeDocument/2006/relationships/slide" Target="/ppt/slides/slide3.xml" Id="Rdb88cd6ef2d2457d" /><Relationship Type="http://schemas.openxmlformats.org/officeDocument/2006/relationships/slide" Target="/ppt/slides/slide4.xml" Id="R70e468b39d9e464c" /><Relationship Type="http://schemas.openxmlformats.org/officeDocument/2006/relationships/slide" Target="/ppt/slides/slide5.xml" Id="R91079a09276f4ffa" /><Relationship Type="http://schemas.openxmlformats.org/officeDocument/2006/relationships/slide" Target="/ppt/slides/slide6.xml" Id="R6136315272af42a6" /><Relationship Type="http://schemas.openxmlformats.org/officeDocument/2006/relationships/slide" Target="/ppt/slides/slide7.xml" Id="Reb6f57484de349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3e8dbb5301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b62484a0b4656" /><Relationship Type="http://schemas.openxmlformats.org/officeDocument/2006/relationships/theme" Target="/ppt/slideMasters/theme/theme1.xml" Id="R1c9c204c049f4e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b62484a0b46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c04df425743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c7c933063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a9cea83c648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603b8acbf41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74e1b85734e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607d91379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08d9d2aad4e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SÆTHER COMPAGNIET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SÆTHER COMPAGNIET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−759 992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Karihaugveien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932 342 189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SÆTHER COMPAGNIET AS</a:t>
            </a:r>
          </a:p>
        </p:txBody>
      </p:sp>
    </p:spTree>
  </p:cSld>
  <p:clrMapOvr>
    <a:masterClrMapping xmlns:a="http://schemas.openxmlformats.org/drawingml/2006/main"/>
  </p:clrMapOvr>
</p:sld>
</file>