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dcf11da19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76cb3767641b9"/>
  </p:sldMasterIdLst>
  <p:sldIdLst>
    <p:sldId xmlns:r="http://schemas.openxmlformats.org/officeDocument/2006/relationships" id="256" r:id="Rd76b78005f6f4a3c"/>
    <p:sldId xmlns:r="http://schemas.openxmlformats.org/officeDocument/2006/relationships" id="257" r:id="Rde999a4e2b1c40f1"/>
    <p:sldId xmlns:r="http://schemas.openxmlformats.org/officeDocument/2006/relationships" id="258" r:id="Re38c4755e02f467b"/>
    <p:sldId xmlns:r="http://schemas.openxmlformats.org/officeDocument/2006/relationships" id="259" r:id="R5ec39d21fe434777"/>
    <p:sldId xmlns:r="http://schemas.openxmlformats.org/officeDocument/2006/relationships" id="260" r:id="R388cfa992cb84ac8"/>
    <p:sldId xmlns:r="http://schemas.openxmlformats.org/officeDocument/2006/relationships" id="261" r:id="R1009fab1cdb7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76cb3767641b9" /><Relationship Type="http://schemas.openxmlformats.org/officeDocument/2006/relationships/slide" Target="/ppt/slides/slide1.xml" Id="Rd76b78005f6f4a3c" /><Relationship Type="http://schemas.openxmlformats.org/officeDocument/2006/relationships/slide" Target="/ppt/slides/slide2.xml" Id="Rde999a4e2b1c40f1" /><Relationship Type="http://schemas.openxmlformats.org/officeDocument/2006/relationships/slide" Target="/ppt/slides/slide3.xml" Id="Re38c4755e02f467b" /><Relationship Type="http://schemas.openxmlformats.org/officeDocument/2006/relationships/slide" Target="/ppt/slides/slide4.xml" Id="R5ec39d21fe434777" /><Relationship Type="http://schemas.openxmlformats.org/officeDocument/2006/relationships/slide" Target="/ppt/slides/slide5.xml" Id="R388cfa992cb84ac8" /><Relationship Type="http://schemas.openxmlformats.org/officeDocument/2006/relationships/slide" Target="/ppt/slides/slide6.xml" Id="R1009fab1cdb7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4a9e61da6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2fb67bfe40e6" /><Relationship Type="http://schemas.openxmlformats.org/officeDocument/2006/relationships/theme" Target="/ppt/slideMasters/theme/theme1.xml" Id="R0e4fd763b6a1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22fb67bfe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b8293f83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d1e6f0cf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7aeb02e2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1a329efcd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911ec944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3dbe7eaa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932 346 109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TVEITA REGNSKAP AS</a:t>
            </a:r>
          </a:p>
        </p:txBody>
      </p:sp>
    </p:spTree>
  </p:cSld>
  <p:clrMapOvr>
    <a:masterClrMapping xmlns:a="http://schemas.openxmlformats.org/drawingml/2006/main"/>
  </p:clrMapOvr>
</p:sld>
</file>