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00eb85befb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627576fb740e1"/>
  </p:sldMasterIdLst>
  <p:sldIdLst>
    <p:sldId xmlns:r="http://schemas.openxmlformats.org/officeDocument/2006/relationships" id="256" r:id="R99110b11dbfb43f6"/>
    <p:sldId xmlns:r="http://schemas.openxmlformats.org/officeDocument/2006/relationships" id="257" r:id="R3baf6371642f44bd"/>
    <p:sldId xmlns:r="http://schemas.openxmlformats.org/officeDocument/2006/relationships" id="258" r:id="R28b8b39718e84ffe"/>
    <p:sldId xmlns:r="http://schemas.openxmlformats.org/officeDocument/2006/relationships" id="259" r:id="Rc4c1f9b849ed404a"/>
    <p:sldId xmlns:r="http://schemas.openxmlformats.org/officeDocument/2006/relationships" id="260" r:id="Rca9d9f1c731b4f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627576fb740e1" /><Relationship Type="http://schemas.openxmlformats.org/officeDocument/2006/relationships/slide" Target="/ppt/slides/slide1.xml" Id="R99110b11dbfb43f6" /><Relationship Type="http://schemas.openxmlformats.org/officeDocument/2006/relationships/slide" Target="/ppt/slides/slide2.xml" Id="R3baf6371642f44bd" /><Relationship Type="http://schemas.openxmlformats.org/officeDocument/2006/relationships/slide" Target="/ppt/slides/slide3.xml" Id="R28b8b39718e84ffe" /><Relationship Type="http://schemas.openxmlformats.org/officeDocument/2006/relationships/slide" Target="/ppt/slides/slide4.xml" Id="Rc4c1f9b849ed404a" /><Relationship Type="http://schemas.openxmlformats.org/officeDocument/2006/relationships/slide" Target="/ppt/slides/slide5.xml" Id="Rca9d9f1c731b4f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6fa9da4a740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40bb151a5429a" /><Relationship Type="http://schemas.openxmlformats.org/officeDocument/2006/relationships/theme" Target="/ppt/slideMasters/theme/theme1.xml" Id="R8dfb74667cf9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40bb151a5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105d9e27043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f1847d9ce45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68b20d300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a77bacbc2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259bfb2bf42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GJERDE BUSSREISER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BUSSREISER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BUSSREISER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BUSSREISER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BUSSREISER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BUSSREISER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932 346 370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BUSSREISER</a:t>
            </a:r>
          </a:p>
        </p:txBody>
      </p:sp>
    </p:spTree>
  </p:cSld>
  <p:clrMapOvr>
    <a:masterClrMapping xmlns:a="http://schemas.openxmlformats.org/drawingml/2006/main"/>
  </p:clrMapOvr>
</p:sld>
</file>