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84e55204404b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35f6142b33411d"/>
  </p:sldMasterIdLst>
  <p:sldIdLst>
    <p:sldId xmlns:r="http://schemas.openxmlformats.org/officeDocument/2006/relationships" id="256" r:id="Rc9a9680604cf4866"/>
    <p:sldId xmlns:r="http://schemas.openxmlformats.org/officeDocument/2006/relationships" id="257" r:id="Ra0a3aaf63f4243c7"/>
    <p:sldId xmlns:r="http://schemas.openxmlformats.org/officeDocument/2006/relationships" id="258" r:id="R22fe094d251a42d7"/>
    <p:sldId xmlns:r="http://schemas.openxmlformats.org/officeDocument/2006/relationships" id="259" r:id="R5ffb825d37cb472e"/>
    <p:sldId xmlns:r="http://schemas.openxmlformats.org/officeDocument/2006/relationships" id="260" r:id="R722af90370224bf1"/>
    <p:sldId xmlns:r="http://schemas.openxmlformats.org/officeDocument/2006/relationships" id="261" r:id="Rcf4ac7b85e2e487e"/>
    <p:sldId xmlns:r="http://schemas.openxmlformats.org/officeDocument/2006/relationships" id="262" r:id="R3d9af22ba3f1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5f6142b33411d" /><Relationship Type="http://schemas.openxmlformats.org/officeDocument/2006/relationships/slide" Target="/ppt/slides/slide1.xml" Id="Rc9a9680604cf4866" /><Relationship Type="http://schemas.openxmlformats.org/officeDocument/2006/relationships/slide" Target="/ppt/slides/slide2.xml" Id="Ra0a3aaf63f4243c7" /><Relationship Type="http://schemas.openxmlformats.org/officeDocument/2006/relationships/slide" Target="/ppt/slides/slide3.xml" Id="R22fe094d251a42d7" /><Relationship Type="http://schemas.openxmlformats.org/officeDocument/2006/relationships/slide" Target="/ppt/slides/slide4.xml" Id="R5ffb825d37cb472e" /><Relationship Type="http://schemas.openxmlformats.org/officeDocument/2006/relationships/slide" Target="/ppt/slides/slide5.xml" Id="R722af90370224bf1" /><Relationship Type="http://schemas.openxmlformats.org/officeDocument/2006/relationships/slide" Target="/ppt/slides/slide6.xml" Id="Rcf4ac7b85e2e487e" /><Relationship Type="http://schemas.openxmlformats.org/officeDocument/2006/relationships/slide" Target="/ppt/slides/slide7.xml" Id="R3d9af22ba3f1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3ee751389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a4c33c6b8428d" /><Relationship Type="http://schemas.openxmlformats.org/officeDocument/2006/relationships/theme" Target="/ppt/slideMasters/theme/theme1.xml" Id="R7cc693f6b88045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0a4c33c6b8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2a4c0f33242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a09e6e104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45501341f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077fa310a41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800f5050a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21a7f422f44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7fbcb220a44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MR.BRA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MR.BRA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993 555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7 182 670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7 219 340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RENE BRATTGJERD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Ahlbergs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932 352 699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MR.BRA HOLDING AS</a:t>
            </a:r>
          </a:p>
        </p:txBody>
      </p:sp>
    </p:spTree>
  </p:cSld>
  <p:clrMapOvr>
    <a:masterClrMapping xmlns:a="http://schemas.openxmlformats.org/drawingml/2006/main"/>
  </p:clrMapOvr>
</p:sld>
</file>