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21d661aec64b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b072ee20424c64"/>
  </p:sldMasterIdLst>
  <p:sldIdLst>
    <p:sldId xmlns:r="http://schemas.openxmlformats.org/officeDocument/2006/relationships" id="256" r:id="R9169a6ff063e4500"/>
    <p:sldId xmlns:r="http://schemas.openxmlformats.org/officeDocument/2006/relationships" id="257" r:id="Rc97da9285f01485f"/>
    <p:sldId xmlns:r="http://schemas.openxmlformats.org/officeDocument/2006/relationships" id="258" r:id="R48e0b515167747d1"/>
    <p:sldId xmlns:r="http://schemas.openxmlformats.org/officeDocument/2006/relationships" id="259" r:id="R798aaf1bb787414c"/>
    <p:sldId xmlns:r="http://schemas.openxmlformats.org/officeDocument/2006/relationships" id="260" r:id="R7016a3328e5b43aa"/>
    <p:sldId xmlns:r="http://schemas.openxmlformats.org/officeDocument/2006/relationships" id="261" r:id="R9bef68af534945d0"/>
    <p:sldId xmlns:r="http://schemas.openxmlformats.org/officeDocument/2006/relationships" id="262" r:id="R1b1751b262204f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072ee20424c64" /><Relationship Type="http://schemas.openxmlformats.org/officeDocument/2006/relationships/slide" Target="/ppt/slides/slide1.xml" Id="R9169a6ff063e4500" /><Relationship Type="http://schemas.openxmlformats.org/officeDocument/2006/relationships/slide" Target="/ppt/slides/slide2.xml" Id="Rc97da9285f01485f" /><Relationship Type="http://schemas.openxmlformats.org/officeDocument/2006/relationships/slide" Target="/ppt/slides/slide3.xml" Id="R48e0b515167747d1" /><Relationship Type="http://schemas.openxmlformats.org/officeDocument/2006/relationships/slide" Target="/ppt/slides/slide4.xml" Id="R798aaf1bb787414c" /><Relationship Type="http://schemas.openxmlformats.org/officeDocument/2006/relationships/slide" Target="/ppt/slides/slide5.xml" Id="R7016a3328e5b43aa" /><Relationship Type="http://schemas.openxmlformats.org/officeDocument/2006/relationships/slide" Target="/ppt/slides/slide6.xml" Id="R9bef68af534945d0" /><Relationship Type="http://schemas.openxmlformats.org/officeDocument/2006/relationships/slide" Target="/ppt/slides/slide7.xml" Id="R1b1751b262204f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916efcd0140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872233ae84e9c" /><Relationship Type="http://schemas.openxmlformats.org/officeDocument/2006/relationships/theme" Target="/ppt/slideMasters/theme/theme1.xml" Id="Re7d000d2895d4c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f872233ae84e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f909337de47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883bfaaeb40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df87214ef44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c6c7e521247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a534020234c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1fa54f32a41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1e6253b464f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ARBEJ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ARBEJ HOLDING AS ble etablert [år] og holder til i Vikhammer.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497 626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1 579 837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1 613 268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PEDER BRATTGJERD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7560 Vikhammer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932 352 702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ARBEJ HOLDING AS</a:t>
            </a:r>
          </a:p>
        </p:txBody>
      </p:sp>
    </p:spTree>
  </p:cSld>
  <p:clrMapOvr>
    <a:masterClrMapping xmlns:a="http://schemas.openxmlformats.org/drawingml/2006/main"/>
  </p:clrMapOvr>
</p:sld>
</file>