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d7e93d5ab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0f4bba4d444710"/>
  </p:sldMasterIdLst>
  <p:sldIdLst>
    <p:sldId xmlns:r="http://schemas.openxmlformats.org/officeDocument/2006/relationships" id="256" r:id="Re82ce68d15234745"/>
    <p:sldId xmlns:r="http://schemas.openxmlformats.org/officeDocument/2006/relationships" id="257" r:id="R21934d733537421a"/>
    <p:sldId xmlns:r="http://schemas.openxmlformats.org/officeDocument/2006/relationships" id="258" r:id="R89fc7eb175f04c7b"/>
    <p:sldId xmlns:r="http://schemas.openxmlformats.org/officeDocument/2006/relationships" id="259" r:id="R081f7323a3274a17"/>
    <p:sldId xmlns:r="http://schemas.openxmlformats.org/officeDocument/2006/relationships" id="260" r:id="Rd5508bd81dc6409e"/>
    <p:sldId xmlns:r="http://schemas.openxmlformats.org/officeDocument/2006/relationships" id="261" r:id="Rff0ac71962284e65"/>
    <p:sldId xmlns:r="http://schemas.openxmlformats.org/officeDocument/2006/relationships" id="262" r:id="R128d40cdc9a9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f4bba4d444710" /><Relationship Type="http://schemas.openxmlformats.org/officeDocument/2006/relationships/slide" Target="/ppt/slides/slide1.xml" Id="Re82ce68d15234745" /><Relationship Type="http://schemas.openxmlformats.org/officeDocument/2006/relationships/slide" Target="/ppt/slides/slide2.xml" Id="R21934d733537421a" /><Relationship Type="http://schemas.openxmlformats.org/officeDocument/2006/relationships/slide" Target="/ppt/slides/slide3.xml" Id="R89fc7eb175f04c7b" /><Relationship Type="http://schemas.openxmlformats.org/officeDocument/2006/relationships/slide" Target="/ppt/slides/slide4.xml" Id="R081f7323a3274a17" /><Relationship Type="http://schemas.openxmlformats.org/officeDocument/2006/relationships/slide" Target="/ppt/slides/slide5.xml" Id="Rd5508bd81dc6409e" /><Relationship Type="http://schemas.openxmlformats.org/officeDocument/2006/relationships/slide" Target="/ppt/slides/slide6.xml" Id="Rff0ac71962284e65" /><Relationship Type="http://schemas.openxmlformats.org/officeDocument/2006/relationships/slide" Target="/ppt/slides/slide7.xml" Id="R128d40cdc9a9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ebdcd804c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3fea19e4c44e9" /><Relationship Type="http://schemas.openxmlformats.org/officeDocument/2006/relationships/theme" Target="/ppt/slideMasters/theme/theme1.xml" Id="Ra184b501bc9d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3fea19e4c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4ec548627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5c1189c73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3827d871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c56fdcfb5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1427c105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950143217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8a5b375d7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LAWIAN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LAWIAN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932 364 891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