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855364b17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4e1be51b74cd3"/>
  </p:sldMasterIdLst>
  <p:sldIdLst>
    <p:sldId xmlns:r="http://schemas.openxmlformats.org/officeDocument/2006/relationships" id="256" r:id="Rae891b49d7b3482f"/>
    <p:sldId xmlns:r="http://schemas.openxmlformats.org/officeDocument/2006/relationships" id="257" r:id="R8841b1426ff844e6"/>
    <p:sldId xmlns:r="http://schemas.openxmlformats.org/officeDocument/2006/relationships" id="258" r:id="R3b356ba19cd744c1"/>
    <p:sldId xmlns:r="http://schemas.openxmlformats.org/officeDocument/2006/relationships" id="259" r:id="Rdf0ccbe5d98e42db"/>
    <p:sldId xmlns:r="http://schemas.openxmlformats.org/officeDocument/2006/relationships" id="260" r:id="R5228d3155a4a4b29"/>
    <p:sldId xmlns:r="http://schemas.openxmlformats.org/officeDocument/2006/relationships" id="261" r:id="Raaa71a6d6ea6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4e1be51b74cd3" /><Relationship Type="http://schemas.openxmlformats.org/officeDocument/2006/relationships/slide" Target="/ppt/slides/slide1.xml" Id="Rae891b49d7b3482f" /><Relationship Type="http://schemas.openxmlformats.org/officeDocument/2006/relationships/slide" Target="/ppt/slides/slide2.xml" Id="R8841b1426ff844e6" /><Relationship Type="http://schemas.openxmlformats.org/officeDocument/2006/relationships/slide" Target="/ppt/slides/slide3.xml" Id="R3b356ba19cd744c1" /><Relationship Type="http://schemas.openxmlformats.org/officeDocument/2006/relationships/slide" Target="/ppt/slides/slide4.xml" Id="Rdf0ccbe5d98e42db" /><Relationship Type="http://schemas.openxmlformats.org/officeDocument/2006/relationships/slide" Target="/ppt/slides/slide5.xml" Id="R5228d3155a4a4b29" /><Relationship Type="http://schemas.openxmlformats.org/officeDocument/2006/relationships/slide" Target="/ppt/slides/slide6.xml" Id="Raaa71a6d6ea6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d8d2abccd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f5acd98664ebe" /><Relationship Type="http://schemas.openxmlformats.org/officeDocument/2006/relationships/theme" Target="/ppt/slideMasters/theme/theme1.xml" Id="R6eb696308c49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f5acd9866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aeb57e9e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dc4418ef0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1accec9c1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5299ef03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60167490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4555e219e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FOLLUM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FOLLUM BILUTLEIE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Kaldbekkveien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932 370 301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FOLLUM BILUTLEIE AS</a:t>
            </a:r>
          </a:p>
        </p:txBody>
      </p:sp>
    </p:spTree>
  </p:cSld>
  <p:clrMapOvr>
    <a:masterClrMapping xmlns:a="http://schemas.openxmlformats.org/drawingml/2006/main"/>
  </p:clrMapOvr>
</p:sld>
</file>