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e97705899243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ce04be9a8b4e30"/>
  </p:sldMasterIdLst>
  <p:sldIdLst>
    <p:sldId xmlns:r="http://schemas.openxmlformats.org/officeDocument/2006/relationships" id="256" r:id="R56c29ea5b9474784"/>
    <p:sldId xmlns:r="http://schemas.openxmlformats.org/officeDocument/2006/relationships" id="257" r:id="R06bb2746825146dc"/>
    <p:sldId xmlns:r="http://schemas.openxmlformats.org/officeDocument/2006/relationships" id="258" r:id="R20249b3609204eff"/>
    <p:sldId xmlns:r="http://schemas.openxmlformats.org/officeDocument/2006/relationships" id="259" r:id="R308ca4eb2b80443b"/>
    <p:sldId xmlns:r="http://schemas.openxmlformats.org/officeDocument/2006/relationships" id="260" r:id="R3bbe017e2c864b10"/>
    <p:sldId xmlns:r="http://schemas.openxmlformats.org/officeDocument/2006/relationships" id="261" r:id="R862ef3d71fd143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ce04be9a8b4e30" /><Relationship Type="http://schemas.openxmlformats.org/officeDocument/2006/relationships/slide" Target="/ppt/slides/slide1.xml" Id="R56c29ea5b9474784" /><Relationship Type="http://schemas.openxmlformats.org/officeDocument/2006/relationships/slide" Target="/ppt/slides/slide2.xml" Id="R06bb2746825146dc" /><Relationship Type="http://schemas.openxmlformats.org/officeDocument/2006/relationships/slide" Target="/ppt/slides/slide3.xml" Id="R20249b3609204eff" /><Relationship Type="http://schemas.openxmlformats.org/officeDocument/2006/relationships/slide" Target="/ppt/slides/slide4.xml" Id="R308ca4eb2b80443b" /><Relationship Type="http://schemas.openxmlformats.org/officeDocument/2006/relationships/slide" Target="/ppt/slides/slide5.xml" Id="R3bbe017e2c864b10" /><Relationship Type="http://schemas.openxmlformats.org/officeDocument/2006/relationships/slide" Target="/ppt/slides/slide6.xml" Id="R862ef3d71fd143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1e4df1c9474d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85d69e4f142aa" /><Relationship Type="http://schemas.openxmlformats.org/officeDocument/2006/relationships/theme" Target="/ppt/slideMasters/theme/theme1.xml" Id="R429039aa161247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985d69e4f142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641808b184f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e153cdb3a4c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732c8783243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cdd2a8a944a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fb95932b24f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1cf4d12af4f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POSITIVT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POSITIVT REGNSKAP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6 479 975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849 903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682 059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1 744 576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5 097 431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Halfdan Wilhelmsens alle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20 04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932 383 837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POSITIVT REGNSKAP AS</a:t>
            </a:r>
          </a:p>
        </p:txBody>
      </p:sp>
    </p:spTree>
  </p:cSld>
  <p:clrMapOvr>
    <a:masterClrMapping xmlns:a="http://schemas.openxmlformats.org/drawingml/2006/main"/>
  </p:clrMapOvr>
</p:sld>
</file>