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02472065c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bc06a6be7040dc"/>
  </p:sldMasterIdLst>
  <p:sldIdLst>
    <p:sldId xmlns:r="http://schemas.openxmlformats.org/officeDocument/2006/relationships" id="256" r:id="R25bf20d864414781"/>
    <p:sldId xmlns:r="http://schemas.openxmlformats.org/officeDocument/2006/relationships" id="257" r:id="Raf1aa379f0bb42c4"/>
    <p:sldId xmlns:r="http://schemas.openxmlformats.org/officeDocument/2006/relationships" id="258" r:id="R28c8fb8921da4897"/>
    <p:sldId xmlns:r="http://schemas.openxmlformats.org/officeDocument/2006/relationships" id="259" r:id="R405100a802214071"/>
    <p:sldId xmlns:r="http://schemas.openxmlformats.org/officeDocument/2006/relationships" id="260" r:id="Rc1028c55c5e442d4"/>
    <p:sldId xmlns:r="http://schemas.openxmlformats.org/officeDocument/2006/relationships" id="261" r:id="R32c0db1c015948ff"/>
    <p:sldId xmlns:r="http://schemas.openxmlformats.org/officeDocument/2006/relationships" id="262" r:id="Rf0df335c7e03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bc06a6be7040dc" /><Relationship Type="http://schemas.openxmlformats.org/officeDocument/2006/relationships/slide" Target="/ppt/slides/slide1.xml" Id="R25bf20d864414781" /><Relationship Type="http://schemas.openxmlformats.org/officeDocument/2006/relationships/slide" Target="/ppt/slides/slide2.xml" Id="Raf1aa379f0bb42c4" /><Relationship Type="http://schemas.openxmlformats.org/officeDocument/2006/relationships/slide" Target="/ppt/slides/slide3.xml" Id="R28c8fb8921da4897" /><Relationship Type="http://schemas.openxmlformats.org/officeDocument/2006/relationships/slide" Target="/ppt/slides/slide4.xml" Id="R405100a802214071" /><Relationship Type="http://schemas.openxmlformats.org/officeDocument/2006/relationships/slide" Target="/ppt/slides/slide5.xml" Id="Rc1028c55c5e442d4" /><Relationship Type="http://schemas.openxmlformats.org/officeDocument/2006/relationships/slide" Target="/ppt/slides/slide6.xml" Id="R32c0db1c015948ff" /><Relationship Type="http://schemas.openxmlformats.org/officeDocument/2006/relationships/slide" Target="/ppt/slides/slide7.xml" Id="Rf0df335c7e03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017a6aa6d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2fa3fb3484bc6" /><Relationship Type="http://schemas.openxmlformats.org/officeDocument/2006/relationships/theme" Target="/ppt/slideMasters/theme/theme1.xml" Id="Rcf64431efd8b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2fa3fb348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4d179ab5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0a936ea04d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98554ea60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1e7af038a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e37ca074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5fc0b1b144b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8c5c45636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3 211 200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BENNECHE STEIRA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Fernanda Nissens gate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932 389 983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