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26ef5d78e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baa92692d4228"/>
  </p:sldMasterIdLst>
  <p:sldIdLst>
    <p:sldId xmlns:r="http://schemas.openxmlformats.org/officeDocument/2006/relationships" id="256" r:id="Rd0b64e5eee15439b"/>
    <p:sldId xmlns:r="http://schemas.openxmlformats.org/officeDocument/2006/relationships" id="257" r:id="R665cde6b81c044d5"/>
    <p:sldId xmlns:r="http://schemas.openxmlformats.org/officeDocument/2006/relationships" id="258" r:id="R4b3f4fe7a93546d2"/>
    <p:sldId xmlns:r="http://schemas.openxmlformats.org/officeDocument/2006/relationships" id="259" r:id="Rd6c7f52c92444615"/>
    <p:sldId xmlns:r="http://schemas.openxmlformats.org/officeDocument/2006/relationships" id="260" r:id="Rcade08057db34130"/>
    <p:sldId xmlns:r="http://schemas.openxmlformats.org/officeDocument/2006/relationships" id="261" r:id="R70590a5331194882"/>
    <p:sldId xmlns:r="http://schemas.openxmlformats.org/officeDocument/2006/relationships" id="262" r:id="R69533c3d101c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baa92692d4228" /><Relationship Type="http://schemas.openxmlformats.org/officeDocument/2006/relationships/slide" Target="/ppt/slides/slide1.xml" Id="Rd0b64e5eee15439b" /><Relationship Type="http://schemas.openxmlformats.org/officeDocument/2006/relationships/slide" Target="/ppt/slides/slide2.xml" Id="R665cde6b81c044d5" /><Relationship Type="http://schemas.openxmlformats.org/officeDocument/2006/relationships/slide" Target="/ppt/slides/slide3.xml" Id="R4b3f4fe7a93546d2" /><Relationship Type="http://schemas.openxmlformats.org/officeDocument/2006/relationships/slide" Target="/ppt/slides/slide4.xml" Id="Rd6c7f52c92444615" /><Relationship Type="http://schemas.openxmlformats.org/officeDocument/2006/relationships/slide" Target="/ppt/slides/slide5.xml" Id="Rcade08057db34130" /><Relationship Type="http://schemas.openxmlformats.org/officeDocument/2006/relationships/slide" Target="/ppt/slides/slide6.xml" Id="R70590a5331194882" /><Relationship Type="http://schemas.openxmlformats.org/officeDocument/2006/relationships/slide" Target="/ppt/slides/slide7.xml" Id="R69533c3d101c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098501e64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dfb6b2c84b9e" /><Relationship Type="http://schemas.openxmlformats.org/officeDocument/2006/relationships/theme" Target="/ppt/slideMasters/theme/theme1.xml" Id="R0d4d55df61e0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1dfb6b2c8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6df5c00bb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46457b61b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ed804769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9ba11519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29d58837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a30c3d5e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8bc86ed4d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BAJAS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BAJAS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GRANLI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BAJAS AS</a:t>
            </a:r>
          </a:p>
        </p:txBody>
      </p:sp>
    </p:spTree>
  </p:cSld>
  <p:clrMapOvr>
    <a:masterClrMapping xmlns:a="http://schemas.openxmlformats.org/drawingml/2006/main"/>
  </p:clrMapOvr>
</p:sld>
</file>