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5c8b66ac40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35cb847af546cf"/>
  </p:sldMasterIdLst>
  <p:sldIdLst>
    <p:sldId xmlns:r="http://schemas.openxmlformats.org/officeDocument/2006/relationships" id="256" r:id="Rc707fb2bd5e040b4"/>
    <p:sldId xmlns:r="http://schemas.openxmlformats.org/officeDocument/2006/relationships" id="257" r:id="R5a1491b0d31142cc"/>
    <p:sldId xmlns:r="http://schemas.openxmlformats.org/officeDocument/2006/relationships" id="258" r:id="R13f5a8453c3943df"/>
    <p:sldId xmlns:r="http://schemas.openxmlformats.org/officeDocument/2006/relationships" id="259" r:id="Rdf218f44c4ef4f2b"/>
    <p:sldId xmlns:r="http://schemas.openxmlformats.org/officeDocument/2006/relationships" id="260" r:id="R31a17277f7ff4a7c"/>
    <p:sldId xmlns:r="http://schemas.openxmlformats.org/officeDocument/2006/relationships" id="261" r:id="R3a6a96a995454057"/>
    <p:sldId xmlns:r="http://schemas.openxmlformats.org/officeDocument/2006/relationships" id="262" r:id="R6755f74e809b40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5cb847af546cf" /><Relationship Type="http://schemas.openxmlformats.org/officeDocument/2006/relationships/slide" Target="/ppt/slides/slide1.xml" Id="Rc707fb2bd5e040b4" /><Relationship Type="http://schemas.openxmlformats.org/officeDocument/2006/relationships/slide" Target="/ppt/slides/slide2.xml" Id="R5a1491b0d31142cc" /><Relationship Type="http://schemas.openxmlformats.org/officeDocument/2006/relationships/slide" Target="/ppt/slides/slide3.xml" Id="R13f5a8453c3943df" /><Relationship Type="http://schemas.openxmlformats.org/officeDocument/2006/relationships/slide" Target="/ppt/slides/slide4.xml" Id="Rdf218f44c4ef4f2b" /><Relationship Type="http://schemas.openxmlformats.org/officeDocument/2006/relationships/slide" Target="/ppt/slides/slide5.xml" Id="R31a17277f7ff4a7c" /><Relationship Type="http://schemas.openxmlformats.org/officeDocument/2006/relationships/slide" Target="/ppt/slides/slide6.xml" Id="R3a6a96a995454057" /><Relationship Type="http://schemas.openxmlformats.org/officeDocument/2006/relationships/slide" Target="/ppt/slides/slide7.xml" Id="R6755f74e809b40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82b4372a741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60803809d4028" /><Relationship Type="http://schemas.openxmlformats.org/officeDocument/2006/relationships/theme" Target="/ppt/slideMasters/theme/theme1.xml" Id="R9cfeb59858e442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60803809d40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1ece129c0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505780f15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55d8a6db44c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795dcb77a48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82783bce544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33b98ee9544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ae852c5cf4f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BUF 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HØILAND BERGE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Janne Høiland Berge, Ola Barkveds veg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932 403 897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BUF HOLDING AS</a:t>
            </a:r>
          </a:p>
        </p:txBody>
      </p:sp>
    </p:spTree>
  </p:cSld>
  <p:clrMapOvr>
    <a:masterClrMapping xmlns:a="http://schemas.openxmlformats.org/drawingml/2006/main"/>
  </p:clrMapOvr>
</p:sld>
</file>