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0bbcc6c3a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4d5a10cfd4545"/>
  </p:sldMasterIdLst>
  <p:sldIdLst>
    <p:sldId xmlns:r="http://schemas.openxmlformats.org/officeDocument/2006/relationships" id="256" r:id="R87237d7bacaf4d9b"/>
    <p:sldId xmlns:r="http://schemas.openxmlformats.org/officeDocument/2006/relationships" id="257" r:id="Rbbc641fc2d0f4015"/>
    <p:sldId xmlns:r="http://schemas.openxmlformats.org/officeDocument/2006/relationships" id="258" r:id="R8f6068965a44466a"/>
    <p:sldId xmlns:r="http://schemas.openxmlformats.org/officeDocument/2006/relationships" id="259" r:id="R22d1b9be18594fe6"/>
    <p:sldId xmlns:r="http://schemas.openxmlformats.org/officeDocument/2006/relationships" id="260" r:id="Rb45764b420794eb9"/>
    <p:sldId xmlns:r="http://schemas.openxmlformats.org/officeDocument/2006/relationships" id="261" r:id="Rcacc8cd2d09d4164"/>
    <p:sldId xmlns:r="http://schemas.openxmlformats.org/officeDocument/2006/relationships" id="262" r:id="Reb8b47ba0a46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4d5a10cfd4545" /><Relationship Type="http://schemas.openxmlformats.org/officeDocument/2006/relationships/slide" Target="/ppt/slides/slide1.xml" Id="R87237d7bacaf4d9b" /><Relationship Type="http://schemas.openxmlformats.org/officeDocument/2006/relationships/slide" Target="/ppt/slides/slide2.xml" Id="Rbbc641fc2d0f4015" /><Relationship Type="http://schemas.openxmlformats.org/officeDocument/2006/relationships/slide" Target="/ppt/slides/slide3.xml" Id="R8f6068965a44466a" /><Relationship Type="http://schemas.openxmlformats.org/officeDocument/2006/relationships/slide" Target="/ppt/slides/slide4.xml" Id="R22d1b9be18594fe6" /><Relationship Type="http://schemas.openxmlformats.org/officeDocument/2006/relationships/slide" Target="/ppt/slides/slide5.xml" Id="Rb45764b420794eb9" /><Relationship Type="http://schemas.openxmlformats.org/officeDocument/2006/relationships/slide" Target="/ppt/slides/slide6.xml" Id="Rcacc8cd2d09d4164" /><Relationship Type="http://schemas.openxmlformats.org/officeDocument/2006/relationships/slide" Target="/ppt/slides/slide7.xml" Id="Reb8b47ba0a46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a29aca9a4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bfe818eb844c8" /><Relationship Type="http://schemas.openxmlformats.org/officeDocument/2006/relationships/theme" Target="/ppt/slideMasters/theme/theme1.xml" Id="R54442e725b01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bfe818eb8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5e945076f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82ed9e7ad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8372aaea34d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ae4ed5879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011c251e4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afed4aa21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278ea0084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BLAST-IT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BLAST-IT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BLAST-IT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BLAST-IT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BLAST-IT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BLAST-IT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1 839 519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BLAST-IT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RUNE SKÅR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PATRICK KARLSEN SKÅR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BLAST-IT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Hunsteinstien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932 407 485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BLAST-IT AS</a:t>
            </a:r>
          </a:p>
        </p:txBody>
      </p:sp>
    </p:spTree>
  </p:cSld>
  <p:clrMapOvr>
    <a:masterClrMapping xmlns:a="http://schemas.openxmlformats.org/drawingml/2006/main"/>
  </p:clrMapOvr>
</p:sld>
</file>