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4bf74e526b48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b131ae4abe45f6"/>
  </p:sldMasterIdLst>
  <p:sldIdLst>
    <p:sldId xmlns:r="http://schemas.openxmlformats.org/officeDocument/2006/relationships" id="256" r:id="R38cb5625bd794798"/>
    <p:sldId xmlns:r="http://schemas.openxmlformats.org/officeDocument/2006/relationships" id="257" r:id="R8c9a9ee31f824898"/>
    <p:sldId xmlns:r="http://schemas.openxmlformats.org/officeDocument/2006/relationships" id="258" r:id="R698c049496a049aa"/>
    <p:sldId xmlns:r="http://schemas.openxmlformats.org/officeDocument/2006/relationships" id="259" r:id="R50aa6f103e90426e"/>
    <p:sldId xmlns:r="http://schemas.openxmlformats.org/officeDocument/2006/relationships" id="260" r:id="R951bb99cc2bf4e8f"/>
    <p:sldId xmlns:r="http://schemas.openxmlformats.org/officeDocument/2006/relationships" id="261" r:id="R15f9d3211157407d"/>
    <p:sldId xmlns:r="http://schemas.openxmlformats.org/officeDocument/2006/relationships" id="262" r:id="Raaf1087a70ca47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b131ae4abe45f6" /><Relationship Type="http://schemas.openxmlformats.org/officeDocument/2006/relationships/slide" Target="/ppt/slides/slide1.xml" Id="R38cb5625bd794798" /><Relationship Type="http://schemas.openxmlformats.org/officeDocument/2006/relationships/slide" Target="/ppt/slides/slide2.xml" Id="R8c9a9ee31f824898" /><Relationship Type="http://schemas.openxmlformats.org/officeDocument/2006/relationships/slide" Target="/ppt/slides/slide3.xml" Id="R698c049496a049aa" /><Relationship Type="http://schemas.openxmlformats.org/officeDocument/2006/relationships/slide" Target="/ppt/slides/slide4.xml" Id="R50aa6f103e90426e" /><Relationship Type="http://schemas.openxmlformats.org/officeDocument/2006/relationships/slide" Target="/ppt/slides/slide5.xml" Id="R951bb99cc2bf4e8f" /><Relationship Type="http://schemas.openxmlformats.org/officeDocument/2006/relationships/slide" Target="/ppt/slides/slide6.xml" Id="R15f9d3211157407d" /><Relationship Type="http://schemas.openxmlformats.org/officeDocument/2006/relationships/slide" Target="/ppt/slides/slide7.xml" Id="Raaf1087a70ca47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9507bbf94b47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0b4e78efe4745" /><Relationship Type="http://schemas.openxmlformats.org/officeDocument/2006/relationships/theme" Target="/ppt/slideMasters/theme/theme1.xml" Id="R90589a844a0442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d0b4e78efe47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49df84cb341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bb5c2cd8b4c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27dcb481c43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0d55ec25945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799c5e72844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a7cf25ed74b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d9649e29f43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KNZ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KNZ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KINE KNUTSEN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Ølengata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5522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932 422 778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KNZ HOLDING AS</a:t>
            </a:r>
          </a:p>
        </p:txBody>
      </p:sp>
    </p:spTree>
  </p:cSld>
  <p:clrMapOvr>
    <a:masterClrMapping xmlns:a="http://schemas.openxmlformats.org/drawingml/2006/main"/>
  </p:clrMapOvr>
</p:sld>
</file>