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1649f2cfc44f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ea860386e34fb7"/>
  </p:sldMasterIdLst>
  <p:sldIdLst>
    <p:sldId xmlns:r="http://schemas.openxmlformats.org/officeDocument/2006/relationships" id="256" r:id="R726b384ce1f14059"/>
    <p:sldId xmlns:r="http://schemas.openxmlformats.org/officeDocument/2006/relationships" id="257" r:id="Rca3f5fb8552446c5"/>
    <p:sldId xmlns:r="http://schemas.openxmlformats.org/officeDocument/2006/relationships" id="258" r:id="R98256d1ac04a4c13"/>
    <p:sldId xmlns:r="http://schemas.openxmlformats.org/officeDocument/2006/relationships" id="259" r:id="R6503b8d02ddb4924"/>
    <p:sldId xmlns:r="http://schemas.openxmlformats.org/officeDocument/2006/relationships" id="260" r:id="R9cae8a5007b4454e"/>
    <p:sldId xmlns:r="http://schemas.openxmlformats.org/officeDocument/2006/relationships" id="261" r:id="R0a5c5e082c1d44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ea860386e34fb7" /><Relationship Type="http://schemas.openxmlformats.org/officeDocument/2006/relationships/slide" Target="/ppt/slides/slide1.xml" Id="R726b384ce1f14059" /><Relationship Type="http://schemas.openxmlformats.org/officeDocument/2006/relationships/slide" Target="/ppt/slides/slide2.xml" Id="Rca3f5fb8552446c5" /><Relationship Type="http://schemas.openxmlformats.org/officeDocument/2006/relationships/slide" Target="/ppt/slides/slide3.xml" Id="R98256d1ac04a4c13" /><Relationship Type="http://schemas.openxmlformats.org/officeDocument/2006/relationships/slide" Target="/ppt/slides/slide4.xml" Id="R6503b8d02ddb4924" /><Relationship Type="http://schemas.openxmlformats.org/officeDocument/2006/relationships/slide" Target="/ppt/slides/slide5.xml" Id="R9cae8a5007b4454e" /><Relationship Type="http://schemas.openxmlformats.org/officeDocument/2006/relationships/slide" Target="/ppt/slides/slide6.xml" Id="R0a5c5e082c1d44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addda519a547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e2a5b4dd94d6c" /><Relationship Type="http://schemas.openxmlformats.org/officeDocument/2006/relationships/theme" Target="/ppt/slideMasters/theme/theme1.xml" Id="R432ce5cebc2c40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fe2a5b4dd94d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cf446f3e54d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22c99405347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a42c49c5540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251fdede745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e0e96733649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9db1fa6c249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SENJA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SENJA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SENJA AS ble etablert [år] og holder til i Finnsnes.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SENJA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SENJA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SENJA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5 090 105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739 028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562 859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753 962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2 051 722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SENJA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Hersvik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9300 Finnsnes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932 423 138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SENJA AS</a:t>
            </a:r>
          </a:p>
        </p:txBody>
      </p:sp>
    </p:spTree>
  </p:cSld>
  <p:clrMapOvr>
    <a:masterClrMapping xmlns:a="http://schemas.openxmlformats.org/drawingml/2006/main"/>
  </p:clrMapOvr>
</p:sld>
</file>