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9b999076914e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027ea8737c4d9c"/>
  </p:sldMasterIdLst>
  <p:sldIdLst>
    <p:sldId xmlns:r="http://schemas.openxmlformats.org/officeDocument/2006/relationships" id="256" r:id="R2108cfe877b14d04"/>
    <p:sldId xmlns:r="http://schemas.openxmlformats.org/officeDocument/2006/relationships" id="257" r:id="Rfe4e939164824084"/>
    <p:sldId xmlns:r="http://schemas.openxmlformats.org/officeDocument/2006/relationships" id="258" r:id="Rbd624c0057bd4629"/>
    <p:sldId xmlns:r="http://schemas.openxmlformats.org/officeDocument/2006/relationships" id="259" r:id="Rb9b97ff84f984c88"/>
    <p:sldId xmlns:r="http://schemas.openxmlformats.org/officeDocument/2006/relationships" id="260" r:id="R9481f405d7fd4a79"/>
    <p:sldId xmlns:r="http://schemas.openxmlformats.org/officeDocument/2006/relationships" id="261" r:id="Rdaedfa9546704a9d"/>
    <p:sldId xmlns:r="http://schemas.openxmlformats.org/officeDocument/2006/relationships" id="262" r:id="R9270bf6ca54246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27ea8737c4d9c" /><Relationship Type="http://schemas.openxmlformats.org/officeDocument/2006/relationships/slide" Target="/ppt/slides/slide1.xml" Id="R2108cfe877b14d04" /><Relationship Type="http://schemas.openxmlformats.org/officeDocument/2006/relationships/slide" Target="/ppt/slides/slide2.xml" Id="Rfe4e939164824084" /><Relationship Type="http://schemas.openxmlformats.org/officeDocument/2006/relationships/slide" Target="/ppt/slides/slide3.xml" Id="Rbd624c0057bd4629" /><Relationship Type="http://schemas.openxmlformats.org/officeDocument/2006/relationships/slide" Target="/ppt/slides/slide4.xml" Id="Rb9b97ff84f984c88" /><Relationship Type="http://schemas.openxmlformats.org/officeDocument/2006/relationships/slide" Target="/ppt/slides/slide5.xml" Id="R9481f405d7fd4a79" /><Relationship Type="http://schemas.openxmlformats.org/officeDocument/2006/relationships/slide" Target="/ppt/slides/slide6.xml" Id="Rdaedfa9546704a9d" /><Relationship Type="http://schemas.openxmlformats.org/officeDocument/2006/relationships/slide" Target="/ppt/slides/slide7.xml" Id="R9270bf6ca54246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e3e8f4ac3f4d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60f2d360e4cc8" /><Relationship Type="http://schemas.openxmlformats.org/officeDocument/2006/relationships/theme" Target="/ppt/slideMasters/theme/theme1.xml" Id="Re5a2d79fa35e49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860f2d360e4c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f033147a647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3e9f693c941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55d796e5946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368fedc7841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a85bd143342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84166bd5e4c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f986aa68846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SKOTOS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SKOTOS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SKOTOS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SKOTOS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SKOTOS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SKOTOS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709 027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−180 582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4 544 295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SKOTOS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SKOLAND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SKOTOS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4405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932 431 610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SKOTOS AS</a:t>
            </a:r>
          </a:p>
        </p:txBody>
      </p:sp>
    </p:spTree>
  </p:cSld>
  <p:clrMapOvr>
    <a:masterClrMapping xmlns:a="http://schemas.openxmlformats.org/drawingml/2006/main"/>
  </p:clrMapOvr>
</p:sld>
</file>