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966078756849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06f14118d94ff3"/>
  </p:sldMasterIdLst>
  <p:sldIdLst>
    <p:sldId xmlns:r="http://schemas.openxmlformats.org/officeDocument/2006/relationships" id="256" r:id="R354da8735b4147d4"/>
    <p:sldId xmlns:r="http://schemas.openxmlformats.org/officeDocument/2006/relationships" id="257" r:id="R4ea8cb909bdd4a86"/>
    <p:sldId xmlns:r="http://schemas.openxmlformats.org/officeDocument/2006/relationships" id="258" r:id="R9da1526829604fd1"/>
    <p:sldId xmlns:r="http://schemas.openxmlformats.org/officeDocument/2006/relationships" id="259" r:id="Re56e92bbe98149f5"/>
    <p:sldId xmlns:r="http://schemas.openxmlformats.org/officeDocument/2006/relationships" id="260" r:id="Raac91ac4130c4f0f"/>
    <p:sldId xmlns:r="http://schemas.openxmlformats.org/officeDocument/2006/relationships" id="261" r:id="R400141a38b0640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06f14118d94ff3" /><Relationship Type="http://schemas.openxmlformats.org/officeDocument/2006/relationships/slide" Target="/ppt/slides/slide1.xml" Id="R354da8735b4147d4" /><Relationship Type="http://schemas.openxmlformats.org/officeDocument/2006/relationships/slide" Target="/ppt/slides/slide2.xml" Id="R4ea8cb909bdd4a86" /><Relationship Type="http://schemas.openxmlformats.org/officeDocument/2006/relationships/slide" Target="/ppt/slides/slide3.xml" Id="R9da1526829604fd1" /><Relationship Type="http://schemas.openxmlformats.org/officeDocument/2006/relationships/slide" Target="/ppt/slides/slide4.xml" Id="Re56e92bbe98149f5" /><Relationship Type="http://schemas.openxmlformats.org/officeDocument/2006/relationships/slide" Target="/ppt/slides/slide5.xml" Id="Raac91ac4130c4f0f" /><Relationship Type="http://schemas.openxmlformats.org/officeDocument/2006/relationships/slide" Target="/ppt/slides/slide6.xml" Id="R400141a38b0640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79c89a93884f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719cb181ca444c" /><Relationship Type="http://schemas.openxmlformats.org/officeDocument/2006/relationships/theme" Target="/ppt/slideMasters/theme/theme1.xml" Id="Ra256481718bb4f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719cb181ca44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f8d0b8712e4a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dc544fc74940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05ce8833f548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19976f33ce40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a0a799a47e4e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db4532c86c41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PEOPLE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PEOPLE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PEOPLE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PEOPLE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PEOPLE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PEOPLE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−23 489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360 776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3 472 884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PEOPLE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Lionel Layerle, Vækerøveien 129A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932 435 977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PEOPLE INVEST AS</a:t>
            </a:r>
          </a:p>
        </p:txBody>
      </p:sp>
    </p:spTree>
  </p:cSld>
  <p:clrMapOvr>
    <a:masterClrMapping xmlns:a="http://schemas.openxmlformats.org/drawingml/2006/main"/>
  </p:clrMapOvr>
</p:sld>
</file>