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0236e28dcf46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f87139edaf4bfb"/>
  </p:sldMasterIdLst>
  <p:sldIdLst>
    <p:sldId xmlns:r="http://schemas.openxmlformats.org/officeDocument/2006/relationships" id="256" r:id="R4bb8db92aab740a9"/>
    <p:sldId xmlns:r="http://schemas.openxmlformats.org/officeDocument/2006/relationships" id="257" r:id="Rb54460ff186b4648"/>
    <p:sldId xmlns:r="http://schemas.openxmlformats.org/officeDocument/2006/relationships" id="258" r:id="Rd241769142544d9c"/>
    <p:sldId xmlns:r="http://schemas.openxmlformats.org/officeDocument/2006/relationships" id="259" r:id="Rd6e937ef1b6946e6"/>
    <p:sldId xmlns:r="http://schemas.openxmlformats.org/officeDocument/2006/relationships" id="260" r:id="Rbf11afe433fa4442"/>
    <p:sldId xmlns:r="http://schemas.openxmlformats.org/officeDocument/2006/relationships" id="261" r:id="R8a37fca2756a45bd"/>
    <p:sldId xmlns:r="http://schemas.openxmlformats.org/officeDocument/2006/relationships" id="262" r:id="Rfdd92fc16ea349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f87139edaf4bfb" /><Relationship Type="http://schemas.openxmlformats.org/officeDocument/2006/relationships/slide" Target="/ppt/slides/slide1.xml" Id="R4bb8db92aab740a9" /><Relationship Type="http://schemas.openxmlformats.org/officeDocument/2006/relationships/slide" Target="/ppt/slides/slide2.xml" Id="Rb54460ff186b4648" /><Relationship Type="http://schemas.openxmlformats.org/officeDocument/2006/relationships/slide" Target="/ppt/slides/slide3.xml" Id="Rd241769142544d9c" /><Relationship Type="http://schemas.openxmlformats.org/officeDocument/2006/relationships/slide" Target="/ppt/slides/slide4.xml" Id="Rd6e937ef1b6946e6" /><Relationship Type="http://schemas.openxmlformats.org/officeDocument/2006/relationships/slide" Target="/ppt/slides/slide5.xml" Id="Rbf11afe433fa4442" /><Relationship Type="http://schemas.openxmlformats.org/officeDocument/2006/relationships/slide" Target="/ppt/slides/slide6.xml" Id="R8a37fca2756a45bd" /><Relationship Type="http://schemas.openxmlformats.org/officeDocument/2006/relationships/slide" Target="/ppt/slides/slide7.xml" Id="Rfdd92fc16ea349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0f0d73418444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2fcfd0d034ffe" /><Relationship Type="http://schemas.openxmlformats.org/officeDocument/2006/relationships/theme" Target="/ppt/slideMasters/theme/theme1.xml" Id="R4518bad6d1a44f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22fcfd0d034f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d8c41d9da4b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3423040a840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ef1335e1e4c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bff712b814f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6e5d9c79946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dfc72c65e4f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70ac74ab14b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HAUKETOPPEN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HAUKETOPPEN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−1 906 327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46 154 341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492 791 527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506 897 666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HABE INVEST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SIDY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SOLDYR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SYLA 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Fjellvegen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8664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932 436 868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HAUKETOPPEN AS</a:t>
            </a:r>
          </a:p>
        </p:txBody>
      </p:sp>
    </p:spTree>
  </p:cSld>
  <p:clrMapOvr>
    <a:masterClrMapping xmlns:a="http://schemas.openxmlformats.org/drawingml/2006/main"/>
  </p:clrMapOvr>
</p:sld>
</file>