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b7936ae3a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53d80fc774d05"/>
  </p:sldMasterIdLst>
  <p:sldIdLst>
    <p:sldId xmlns:r="http://schemas.openxmlformats.org/officeDocument/2006/relationships" id="256" r:id="Rb56c17bdf2a645c7"/>
    <p:sldId xmlns:r="http://schemas.openxmlformats.org/officeDocument/2006/relationships" id="257" r:id="R14c4531ddd344043"/>
    <p:sldId xmlns:r="http://schemas.openxmlformats.org/officeDocument/2006/relationships" id="258" r:id="Rd94344bb2e7941a3"/>
    <p:sldId xmlns:r="http://schemas.openxmlformats.org/officeDocument/2006/relationships" id="259" r:id="R8ceddbf214f34b25"/>
    <p:sldId xmlns:r="http://schemas.openxmlformats.org/officeDocument/2006/relationships" id="260" r:id="Ra48cc0b0c42b496a"/>
    <p:sldId xmlns:r="http://schemas.openxmlformats.org/officeDocument/2006/relationships" id="261" r:id="R59e320653647477c"/>
    <p:sldId xmlns:r="http://schemas.openxmlformats.org/officeDocument/2006/relationships" id="262" r:id="Rc1ee2f1e225d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53d80fc774d05" /><Relationship Type="http://schemas.openxmlformats.org/officeDocument/2006/relationships/slide" Target="/ppt/slides/slide1.xml" Id="Rb56c17bdf2a645c7" /><Relationship Type="http://schemas.openxmlformats.org/officeDocument/2006/relationships/slide" Target="/ppt/slides/slide2.xml" Id="R14c4531ddd344043" /><Relationship Type="http://schemas.openxmlformats.org/officeDocument/2006/relationships/slide" Target="/ppt/slides/slide3.xml" Id="Rd94344bb2e7941a3" /><Relationship Type="http://schemas.openxmlformats.org/officeDocument/2006/relationships/slide" Target="/ppt/slides/slide4.xml" Id="R8ceddbf214f34b25" /><Relationship Type="http://schemas.openxmlformats.org/officeDocument/2006/relationships/slide" Target="/ppt/slides/slide5.xml" Id="Ra48cc0b0c42b496a" /><Relationship Type="http://schemas.openxmlformats.org/officeDocument/2006/relationships/slide" Target="/ppt/slides/slide6.xml" Id="R59e320653647477c" /><Relationship Type="http://schemas.openxmlformats.org/officeDocument/2006/relationships/slide" Target="/ppt/slides/slide7.xml" Id="Rc1ee2f1e225d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ee165b2cf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8716e03ed4f3c" /><Relationship Type="http://schemas.openxmlformats.org/officeDocument/2006/relationships/theme" Target="/ppt/slideMasters/theme/theme1.xml" Id="R57d54151d9ce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98716e03ed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bbc1199d0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c9fab59f449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afe5e0847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699469247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04266afbc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4e1e6bdc8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a3967deb2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54 341 000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