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5a30023c4c47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83236ae5a846ca"/>
  </p:sldMasterIdLst>
  <p:sldIdLst>
    <p:sldId xmlns:r="http://schemas.openxmlformats.org/officeDocument/2006/relationships" id="256" r:id="R273c7ceb86bb4be1"/>
    <p:sldId xmlns:r="http://schemas.openxmlformats.org/officeDocument/2006/relationships" id="257" r:id="R7475ac95b29e49c7"/>
    <p:sldId xmlns:r="http://schemas.openxmlformats.org/officeDocument/2006/relationships" id="258" r:id="Rd49bdac563944f40"/>
    <p:sldId xmlns:r="http://schemas.openxmlformats.org/officeDocument/2006/relationships" id="259" r:id="R8c11a4f3cbd44a15"/>
    <p:sldId xmlns:r="http://schemas.openxmlformats.org/officeDocument/2006/relationships" id="260" r:id="R157ae7a4023e407a"/>
    <p:sldId xmlns:r="http://schemas.openxmlformats.org/officeDocument/2006/relationships" id="261" r:id="Rb55761dec8e442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83236ae5a846ca" /><Relationship Type="http://schemas.openxmlformats.org/officeDocument/2006/relationships/slide" Target="/ppt/slides/slide1.xml" Id="R273c7ceb86bb4be1" /><Relationship Type="http://schemas.openxmlformats.org/officeDocument/2006/relationships/slide" Target="/ppt/slides/slide2.xml" Id="R7475ac95b29e49c7" /><Relationship Type="http://schemas.openxmlformats.org/officeDocument/2006/relationships/slide" Target="/ppt/slides/slide3.xml" Id="Rd49bdac563944f40" /><Relationship Type="http://schemas.openxmlformats.org/officeDocument/2006/relationships/slide" Target="/ppt/slides/slide4.xml" Id="R8c11a4f3cbd44a15" /><Relationship Type="http://schemas.openxmlformats.org/officeDocument/2006/relationships/slide" Target="/ppt/slides/slide5.xml" Id="R157ae7a4023e407a" /><Relationship Type="http://schemas.openxmlformats.org/officeDocument/2006/relationships/slide" Target="/ppt/slides/slide6.xml" Id="Rb55761dec8e442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a3d8d1d2340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053a3179243e7" /><Relationship Type="http://schemas.openxmlformats.org/officeDocument/2006/relationships/theme" Target="/ppt/slideMasters/theme/theme1.xml" Id="R0d7b6fb92cba4a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d053a3179243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4971999184c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6a3fe27e346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c497a5f8d49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9468ab9da4d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7817b098c4b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f5d59b53047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KLIMASTIFTELSEN UMOE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KLIMASTIFTELSEN UMOE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KLIMASTIFTELSEN UMOE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KLIMASTIFTELSEN UMOE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KLIMASTIFTELSEN UMOE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KLIMASTIFTELSEN UMOE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−8 550 747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1 046 358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615 047 459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620 105 503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KLIMASTIFTELSEN UMOE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932 444 429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KLIMASTIFTELSEN UMOE</a:t>
            </a:r>
          </a:p>
        </p:txBody>
      </p:sp>
    </p:spTree>
  </p:cSld>
  <p:clrMapOvr>
    <a:masterClrMapping xmlns:a="http://schemas.openxmlformats.org/drawingml/2006/main"/>
  </p:clrMapOvr>
</p:sld>
</file>