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0726be5bb14e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d6cebe03ee4d68"/>
  </p:sldMasterIdLst>
  <p:sldIdLst>
    <p:sldId xmlns:r="http://schemas.openxmlformats.org/officeDocument/2006/relationships" id="256" r:id="R9cb78ea92f4d466a"/>
    <p:sldId xmlns:r="http://schemas.openxmlformats.org/officeDocument/2006/relationships" id="257" r:id="R36b17c1402b34a55"/>
    <p:sldId xmlns:r="http://schemas.openxmlformats.org/officeDocument/2006/relationships" id="258" r:id="R09afba13028046eb"/>
    <p:sldId xmlns:r="http://schemas.openxmlformats.org/officeDocument/2006/relationships" id="259" r:id="R94da42b5860a4633"/>
    <p:sldId xmlns:r="http://schemas.openxmlformats.org/officeDocument/2006/relationships" id="260" r:id="Ra2164cafa1dc4e93"/>
    <p:sldId xmlns:r="http://schemas.openxmlformats.org/officeDocument/2006/relationships" id="261" r:id="Rb0e26d73afb34ee9"/>
    <p:sldId xmlns:r="http://schemas.openxmlformats.org/officeDocument/2006/relationships" id="262" r:id="Rea705dcaea3f47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d6cebe03ee4d68" /><Relationship Type="http://schemas.openxmlformats.org/officeDocument/2006/relationships/slide" Target="/ppt/slides/slide1.xml" Id="R9cb78ea92f4d466a" /><Relationship Type="http://schemas.openxmlformats.org/officeDocument/2006/relationships/slide" Target="/ppt/slides/slide2.xml" Id="R36b17c1402b34a55" /><Relationship Type="http://schemas.openxmlformats.org/officeDocument/2006/relationships/slide" Target="/ppt/slides/slide3.xml" Id="R09afba13028046eb" /><Relationship Type="http://schemas.openxmlformats.org/officeDocument/2006/relationships/slide" Target="/ppt/slides/slide4.xml" Id="R94da42b5860a4633" /><Relationship Type="http://schemas.openxmlformats.org/officeDocument/2006/relationships/slide" Target="/ppt/slides/slide5.xml" Id="Ra2164cafa1dc4e93" /><Relationship Type="http://schemas.openxmlformats.org/officeDocument/2006/relationships/slide" Target="/ppt/slides/slide6.xml" Id="Rb0e26d73afb34ee9" /><Relationship Type="http://schemas.openxmlformats.org/officeDocument/2006/relationships/slide" Target="/ppt/slides/slide7.xml" Id="Rea705dcaea3f47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28d9645e6945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a6c2181824af7" /><Relationship Type="http://schemas.openxmlformats.org/officeDocument/2006/relationships/theme" Target="/ppt/slideMasters/theme/theme1.xml" Id="R19717e7e87c04d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4a6c2181824a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6a498849546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05071350a49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2ae304a044c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4c3f214da48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c9fb762b249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c139e15e04d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18020e68549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RAUF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RAUF HOLDING AS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154 891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374 326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1 504 326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AURANG-ZEB RAUF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Hestehovveien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932 448 319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