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74fa3cbbb45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439bb243c4ebf"/>
  </p:sldMasterIdLst>
  <p:sldIdLst>
    <p:sldId xmlns:r="http://schemas.openxmlformats.org/officeDocument/2006/relationships" id="256" r:id="R8369fb99ef5a4198"/>
    <p:sldId xmlns:r="http://schemas.openxmlformats.org/officeDocument/2006/relationships" id="257" r:id="Rb328ea98e1e540d5"/>
    <p:sldId xmlns:r="http://schemas.openxmlformats.org/officeDocument/2006/relationships" id="258" r:id="R5a6565597d274cf8"/>
    <p:sldId xmlns:r="http://schemas.openxmlformats.org/officeDocument/2006/relationships" id="259" r:id="R4acdad4cc2c24248"/>
    <p:sldId xmlns:r="http://schemas.openxmlformats.org/officeDocument/2006/relationships" id="260" r:id="Re24d2e6845ab48e5"/>
    <p:sldId xmlns:r="http://schemas.openxmlformats.org/officeDocument/2006/relationships" id="261" r:id="R625058c6147340e5"/>
    <p:sldId xmlns:r="http://schemas.openxmlformats.org/officeDocument/2006/relationships" id="262" r:id="R977d31fcec5f48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439bb243c4ebf" /><Relationship Type="http://schemas.openxmlformats.org/officeDocument/2006/relationships/slide" Target="/ppt/slides/slide1.xml" Id="R8369fb99ef5a4198" /><Relationship Type="http://schemas.openxmlformats.org/officeDocument/2006/relationships/slide" Target="/ppt/slides/slide2.xml" Id="Rb328ea98e1e540d5" /><Relationship Type="http://schemas.openxmlformats.org/officeDocument/2006/relationships/slide" Target="/ppt/slides/slide3.xml" Id="R5a6565597d274cf8" /><Relationship Type="http://schemas.openxmlformats.org/officeDocument/2006/relationships/slide" Target="/ppt/slides/slide4.xml" Id="R4acdad4cc2c24248" /><Relationship Type="http://schemas.openxmlformats.org/officeDocument/2006/relationships/slide" Target="/ppt/slides/slide5.xml" Id="Re24d2e6845ab48e5" /><Relationship Type="http://schemas.openxmlformats.org/officeDocument/2006/relationships/slide" Target="/ppt/slides/slide6.xml" Id="R625058c6147340e5" /><Relationship Type="http://schemas.openxmlformats.org/officeDocument/2006/relationships/slide" Target="/ppt/slides/slide7.xml" Id="R977d31fcec5f48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15835aaf7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2097cbea84221" /><Relationship Type="http://schemas.openxmlformats.org/officeDocument/2006/relationships/theme" Target="/ppt/slideMasters/theme/theme1.xml" Id="Rc2527814d7b3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62097cbea842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7d1709f13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fc6df9f35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9f5166c7640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13fd69b2e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685bfb3a6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a06346c4047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2fb3bc630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−632 510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−79 801 531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301 590 976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1 286 072 821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SAVEN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Strømstangen AS,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932 456 133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