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00f9f314d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53f75afc047e6"/>
  </p:sldMasterIdLst>
  <p:sldIdLst>
    <p:sldId xmlns:r="http://schemas.openxmlformats.org/officeDocument/2006/relationships" id="256" r:id="Red0035d0ef8e443b"/>
    <p:sldId xmlns:r="http://schemas.openxmlformats.org/officeDocument/2006/relationships" id="257" r:id="Reca41ef9a6fc413b"/>
    <p:sldId xmlns:r="http://schemas.openxmlformats.org/officeDocument/2006/relationships" id="258" r:id="R391cb90405e6444b"/>
    <p:sldId xmlns:r="http://schemas.openxmlformats.org/officeDocument/2006/relationships" id="259" r:id="R6bb1e744a2a046e4"/>
    <p:sldId xmlns:r="http://schemas.openxmlformats.org/officeDocument/2006/relationships" id="260" r:id="R1827f6621d3f425b"/>
    <p:sldId xmlns:r="http://schemas.openxmlformats.org/officeDocument/2006/relationships" id="261" r:id="R0d4487ebba74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53f75afc047e6" /><Relationship Type="http://schemas.openxmlformats.org/officeDocument/2006/relationships/slide" Target="/ppt/slides/slide1.xml" Id="Red0035d0ef8e443b" /><Relationship Type="http://schemas.openxmlformats.org/officeDocument/2006/relationships/slide" Target="/ppt/slides/slide2.xml" Id="Reca41ef9a6fc413b" /><Relationship Type="http://schemas.openxmlformats.org/officeDocument/2006/relationships/slide" Target="/ppt/slides/slide3.xml" Id="R391cb90405e6444b" /><Relationship Type="http://schemas.openxmlformats.org/officeDocument/2006/relationships/slide" Target="/ppt/slides/slide4.xml" Id="R6bb1e744a2a046e4" /><Relationship Type="http://schemas.openxmlformats.org/officeDocument/2006/relationships/slide" Target="/ppt/slides/slide5.xml" Id="R1827f6621d3f425b" /><Relationship Type="http://schemas.openxmlformats.org/officeDocument/2006/relationships/slide" Target="/ppt/slides/slide6.xml" Id="R0d4487ebba74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2f3964cfa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916c0c6c48de" /><Relationship Type="http://schemas.openxmlformats.org/officeDocument/2006/relationships/theme" Target="/ppt/slideMasters/theme/theme1.xml" Id="Rca81496d801b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5916c0c6c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a1950a7c2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6c8ae2e3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a30f72e89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52c2a0f1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96f4f6110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7fdf2f3ce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SANDBERG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RÅDGIVNING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