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e9e2169cab4d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6890b254d043a9"/>
  </p:sldMasterIdLst>
  <p:sldIdLst>
    <p:sldId xmlns:r="http://schemas.openxmlformats.org/officeDocument/2006/relationships" id="256" r:id="R90e4ed7723c64e71"/>
    <p:sldId xmlns:r="http://schemas.openxmlformats.org/officeDocument/2006/relationships" id="257" r:id="R6396535b2923435b"/>
    <p:sldId xmlns:r="http://schemas.openxmlformats.org/officeDocument/2006/relationships" id="258" r:id="Re3fc13feaf39449e"/>
    <p:sldId xmlns:r="http://schemas.openxmlformats.org/officeDocument/2006/relationships" id="259" r:id="R3f7255bc78634dda"/>
    <p:sldId xmlns:r="http://schemas.openxmlformats.org/officeDocument/2006/relationships" id="260" r:id="R5604a3d663c64a95"/>
    <p:sldId xmlns:r="http://schemas.openxmlformats.org/officeDocument/2006/relationships" id="261" r:id="R9826f2f342324b88"/>
    <p:sldId xmlns:r="http://schemas.openxmlformats.org/officeDocument/2006/relationships" id="262" r:id="R482f238c3f2040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6890b254d043a9" /><Relationship Type="http://schemas.openxmlformats.org/officeDocument/2006/relationships/slide" Target="/ppt/slides/slide1.xml" Id="R90e4ed7723c64e71" /><Relationship Type="http://schemas.openxmlformats.org/officeDocument/2006/relationships/slide" Target="/ppt/slides/slide2.xml" Id="R6396535b2923435b" /><Relationship Type="http://schemas.openxmlformats.org/officeDocument/2006/relationships/slide" Target="/ppt/slides/slide3.xml" Id="Re3fc13feaf39449e" /><Relationship Type="http://schemas.openxmlformats.org/officeDocument/2006/relationships/slide" Target="/ppt/slides/slide4.xml" Id="R3f7255bc78634dda" /><Relationship Type="http://schemas.openxmlformats.org/officeDocument/2006/relationships/slide" Target="/ppt/slides/slide5.xml" Id="R5604a3d663c64a95" /><Relationship Type="http://schemas.openxmlformats.org/officeDocument/2006/relationships/slide" Target="/ppt/slides/slide6.xml" Id="R9826f2f342324b88" /><Relationship Type="http://schemas.openxmlformats.org/officeDocument/2006/relationships/slide" Target="/ppt/slides/slide7.xml" Id="R482f238c3f2040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f1958106044a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0ddb8c5454caf" /><Relationship Type="http://schemas.openxmlformats.org/officeDocument/2006/relationships/theme" Target="/ppt/slideMasters/theme/theme1.xml" Id="Rd7ca3c47f24242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e0ddb8c5454c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fb5e422044f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941c8353d45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9d59daf0a42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66b70ee5a4a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63647b5e145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f684d174649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d43dc0dd346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148 641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405 544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935 544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HENRIK SVARSTAD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Nordraaks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932 464 896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CHS AS</a:t>
            </a:r>
          </a:p>
        </p:txBody>
      </p:sp>
    </p:spTree>
  </p:cSld>
  <p:clrMapOvr>
    <a:masterClrMapping xmlns:a="http://schemas.openxmlformats.org/drawingml/2006/main"/>
  </p:clrMapOvr>
</p:sld>
</file>