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8a3a69446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a2d52317245b6"/>
  </p:sldMasterIdLst>
  <p:sldIdLst>
    <p:sldId xmlns:r="http://schemas.openxmlformats.org/officeDocument/2006/relationships" id="256" r:id="R888deac5d03344ea"/>
    <p:sldId xmlns:r="http://schemas.openxmlformats.org/officeDocument/2006/relationships" id="257" r:id="Rda0bacdd2b784cb2"/>
    <p:sldId xmlns:r="http://schemas.openxmlformats.org/officeDocument/2006/relationships" id="258" r:id="Rd53b2aa44e9d4171"/>
    <p:sldId xmlns:r="http://schemas.openxmlformats.org/officeDocument/2006/relationships" id="259" r:id="Rcef1e46c20d34d15"/>
    <p:sldId xmlns:r="http://schemas.openxmlformats.org/officeDocument/2006/relationships" id="260" r:id="R5e31378400af4ebb"/>
    <p:sldId xmlns:r="http://schemas.openxmlformats.org/officeDocument/2006/relationships" id="261" r:id="Re649df789fe04cec"/>
    <p:sldId xmlns:r="http://schemas.openxmlformats.org/officeDocument/2006/relationships" id="262" r:id="Rf78e153b9726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a2d52317245b6" /><Relationship Type="http://schemas.openxmlformats.org/officeDocument/2006/relationships/slide" Target="/ppt/slides/slide1.xml" Id="R888deac5d03344ea" /><Relationship Type="http://schemas.openxmlformats.org/officeDocument/2006/relationships/slide" Target="/ppt/slides/slide2.xml" Id="Rda0bacdd2b784cb2" /><Relationship Type="http://schemas.openxmlformats.org/officeDocument/2006/relationships/slide" Target="/ppt/slides/slide3.xml" Id="Rd53b2aa44e9d4171" /><Relationship Type="http://schemas.openxmlformats.org/officeDocument/2006/relationships/slide" Target="/ppt/slides/slide4.xml" Id="Rcef1e46c20d34d15" /><Relationship Type="http://schemas.openxmlformats.org/officeDocument/2006/relationships/slide" Target="/ppt/slides/slide5.xml" Id="R5e31378400af4ebb" /><Relationship Type="http://schemas.openxmlformats.org/officeDocument/2006/relationships/slide" Target="/ppt/slides/slide6.xml" Id="Re649df789fe04cec" /><Relationship Type="http://schemas.openxmlformats.org/officeDocument/2006/relationships/slide" Target="/ppt/slides/slide7.xml" Id="Rf78e153b9726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01d333339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804ded5f4a22" /><Relationship Type="http://schemas.openxmlformats.org/officeDocument/2006/relationships/theme" Target="/ppt/slideMasters/theme/theme1.xml" Id="Rebd8701a1444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d804ded5f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42f0e685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f133a0f7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2da117e6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41b531a0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763edd2f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f801f283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ce137b35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21 907 481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131 276 354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333 573 562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ARKLOW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