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6a0efe157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e04a6d0a44cf4"/>
  </p:sldMasterIdLst>
  <p:sldIdLst>
    <p:sldId xmlns:r="http://schemas.openxmlformats.org/officeDocument/2006/relationships" id="256" r:id="R4904681187b54b7b"/>
    <p:sldId xmlns:r="http://schemas.openxmlformats.org/officeDocument/2006/relationships" id="257" r:id="R7d5f6896c2cf4b4c"/>
    <p:sldId xmlns:r="http://schemas.openxmlformats.org/officeDocument/2006/relationships" id="258" r:id="Ra5ac05d2c25542a0"/>
    <p:sldId xmlns:r="http://schemas.openxmlformats.org/officeDocument/2006/relationships" id="259" r:id="Rd17cdd483a544623"/>
    <p:sldId xmlns:r="http://schemas.openxmlformats.org/officeDocument/2006/relationships" id="260" r:id="Re4459451cd624bfb"/>
    <p:sldId xmlns:r="http://schemas.openxmlformats.org/officeDocument/2006/relationships" id="261" r:id="Rcc7706c241f24f27"/>
    <p:sldId xmlns:r="http://schemas.openxmlformats.org/officeDocument/2006/relationships" id="262" r:id="R574b4e33e42c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e04a6d0a44cf4" /><Relationship Type="http://schemas.openxmlformats.org/officeDocument/2006/relationships/slide" Target="/ppt/slides/slide1.xml" Id="R4904681187b54b7b" /><Relationship Type="http://schemas.openxmlformats.org/officeDocument/2006/relationships/slide" Target="/ppt/slides/slide2.xml" Id="R7d5f6896c2cf4b4c" /><Relationship Type="http://schemas.openxmlformats.org/officeDocument/2006/relationships/slide" Target="/ppt/slides/slide3.xml" Id="Ra5ac05d2c25542a0" /><Relationship Type="http://schemas.openxmlformats.org/officeDocument/2006/relationships/slide" Target="/ppt/slides/slide4.xml" Id="Rd17cdd483a544623" /><Relationship Type="http://schemas.openxmlformats.org/officeDocument/2006/relationships/slide" Target="/ppt/slides/slide5.xml" Id="Re4459451cd624bfb" /><Relationship Type="http://schemas.openxmlformats.org/officeDocument/2006/relationships/slide" Target="/ppt/slides/slide6.xml" Id="Rcc7706c241f24f27" /><Relationship Type="http://schemas.openxmlformats.org/officeDocument/2006/relationships/slide" Target="/ppt/slides/slide7.xml" Id="R574b4e33e42c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1485f6fbf4d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062bac0394b58" /><Relationship Type="http://schemas.openxmlformats.org/officeDocument/2006/relationships/theme" Target="/ppt/slideMasters/theme/theme1.xml" Id="Redf59113b87f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062bac039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2eba65f03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d60e743fa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60d56f91c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3c7ab6a4d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0241d8e43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622bd94f747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fca414fb4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FRYSJAVEIEN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SANDE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42N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