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e0f5b417c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6523e85454d6b"/>
  </p:sldMasterIdLst>
  <p:sldIdLst>
    <p:sldId xmlns:r="http://schemas.openxmlformats.org/officeDocument/2006/relationships" id="256" r:id="R4d7a38a9ead4428a"/>
    <p:sldId xmlns:r="http://schemas.openxmlformats.org/officeDocument/2006/relationships" id="257" r:id="Rc42e0e0c81ef4fbc"/>
    <p:sldId xmlns:r="http://schemas.openxmlformats.org/officeDocument/2006/relationships" id="258" r:id="Rca403550686e4005"/>
    <p:sldId xmlns:r="http://schemas.openxmlformats.org/officeDocument/2006/relationships" id="259" r:id="R3989a678864f4d35"/>
    <p:sldId xmlns:r="http://schemas.openxmlformats.org/officeDocument/2006/relationships" id="260" r:id="R04f27f565e394012"/>
    <p:sldId xmlns:r="http://schemas.openxmlformats.org/officeDocument/2006/relationships" id="261" r:id="R4e974b6d298b48e4"/>
    <p:sldId xmlns:r="http://schemas.openxmlformats.org/officeDocument/2006/relationships" id="262" r:id="Rad8bcd9a0d4a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6523e85454d6b" /><Relationship Type="http://schemas.openxmlformats.org/officeDocument/2006/relationships/slide" Target="/ppt/slides/slide1.xml" Id="R4d7a38a9ead4428a" /><Relationship Type="http://schemas.openxmlformats.org/officeDocument/2006/relationships/slide" Target="/ppt/slides/slide2.xml" Id="Rc42e0e0c81ef4fbc" /><Relationship Type="http://schemas.openxmlformats.org/officeDocument/2006/relationships/slide" Target="/ppt/slides/slide3.xml" Id="Rca403550686e4005" /><Relationship Type="http://schemas.openxmlformats.org/officeDocument/2006/relationships/slide" Target="/ppt/slides/slide4.xml" Id="R3989a678864f4d35" /><Relationship Type="http://schemas.openxmlformats.org/officeDocument/2006/relationships/slide" Target="/ppt/slides/slide5.xml" Id="R04f27f565e394012" /><Relationship Type="http://schemas.openxmlformats.org/officeDocument/2006/relationships/slide" Target="/ppt/slides/slide6.xml" Id="R4e974b6d298b48e4" /><Relationship Type="http://schemas.openxmlformats.org/officeDocument/2006/relationships/slide" Target="/ppt/slides/slide7.xml" Id="Rad8bcd9a0d4a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7b1f210cf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06ca42584071" /><Relationship Type="http://schemas.openxmlformats.org/officeDocument/2006/relationships/theme" Target="/ppt/slideMasters/theme/theme1.xml" Id="Rf80309d9307c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106ca4258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570f54ee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fb07d2436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de9309e8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2113c9e6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01d58f17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66499740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528800a8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SPAREFORENING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SPAREFORENING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GULSVIK GISLERUD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ØVREBØ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 ESPEGARD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HAGBERG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BERGLJOT JORDE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teb@flavekst.no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932 468 433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SPAREFORENING AS</a:t>
            </a:r>
          </a:p>
        </p:txBody>
      </p:sp>
    </p:spTree>
  </p:cSld>
  <p:clrMapOvr>
    <a:masterClrMapping xmlns:a="http://schemas.openxmlformats.org/drawingml/2006/main"/>
  </p:clrMapOvr>
</p:sld>
</file>