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a2ce47a1644a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a63240c80342fa"/>
  </p:sldMasterIdLst>
  <p:sldIdLst>
    <p:sldId xmlns:r="http://schemas.openxmlformats.org/officeDocument/2006/relationships" id="256" r:id="Re9a430389c2a4ed0"/>
    <p:sldId xmlns:r="http://schemas.openxmlformats.org/officeDocument/2006/relationships" id="257" r:id="Rcb4527adefeb4fdd"/>
    <p:sldId xmlns:r="http://schemas.openxmlformats.org/officeDocument/2006/relationships" id="258" r:id="Rf2bd3869c00942f6"/>
    <p:sldId xmlns:r="http://schemas.openxmlformats.org/officeDocument/2006/relationships" id="259" r:id="R472b9afca238472f"/>
    <p:sldId xmlns:r="http://schemas.openxmlformats.org/officeDocument/2006/relationships" id="260" r:id="R35bd0c027a6143f0"/>
    <p:sldId xmlns:r="http://schemas.openxmlformats.org/officeDocument/2006/relationships" id="261" r:id="Rbd10777d8ed845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a63240c80342fa" /><Relationship Type="http://schemas.openxmlformats.org/officeDocument/2006/relationships/slide" Target="/ppt/slides/slide1.xml" Id="Re9a430389c2a4ed0" /><Relationship Type="http://schemas.openxmlformats.org/officeDocument/2006/relationships/slide" Target="/ppt/slides/slide2.xml" Id="Rcb4527adefeb4fdd" /><Relationship Type="http://schemas.openxmlformats.org/officeDocument/2006/relationships/slide" Target="/ppt/slides/slide3.xml" Id="Rf2bd3869c00942f6" /><Relationship Type="http://schemas.openxmlformats.org/officeDocument/2006/relationships/slide" Target="/ppt/slides/slide4.xml" Id="R472b9afca238472f" /><Relationship Type="http://schemas.openxmlformats.org/officeDocument/2006/relationships/slide" Target="/ppt/slides/slide5.xml" Id="R35bd0c027a6143f0" /><Relationship Type="http://schemas.openxmlformats.org/officeDocument/2006/relationships/slide" Target="/ppt/slides/slide6.xml" Id="Rbd10777d8ed845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7a33cf0a3444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2f84f9a9b4bea" /><Relationship Type="http://schemas.openxmlformats.org/officeDocument/2006/relationships/theme" Target="/ppt/slideMasters/theme/theme1.xml" Id="R8ec778303b8844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e2f84f9a9b4b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9c5f2042749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7e07cc9d234b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d8bc0687d249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733f949cd45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76d5a9dc2149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5646271da045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PK RØR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PK RØR AS ble etablert [år] og holder til i Lommedalen.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572 491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118 975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106 920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146 206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Guribysagveien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1350 Lommedalen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932 478 447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 RØR AS</a:t>
            </a:r>
          </a:p>
        </p:txBody>
      </p:sp>
    </p:spTree>
  </p:cSld>
  <p:clrMapOvr>
    <a:masterClrMapping xmlns:a="http://schemas.openxmlformats.org/drawingml/2006/main"/>
  </p:clrMapOvr>
</p:sld>
</file>