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45fb9e27fc44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6a8a2b18d14a4c"/>
  </p:sldMasterIdLst>
  <p:sldIdLst>
    <p:sldId xmlns:r="http://schemas.openxmlformats.org/officeDocument/2006/relationships" id="256" r:id="Rf574c87ddc8b477d"/>
    <p:sldId xmlns:r="http://schemas.openxmlformats.org/officeDocument/2006/relationships" id="257" r:id="R3b5b06741b5644d8"/>
    <p:sldId xmlns:r="http://schemas.openxmlformats.org/officeDocument/2006/relationships" id="258" r:id="R3d28ae382db24e31"/>
    <p:sldId xmlns:r="http://schemas.openxmlformats.org/officeDocument/2006/relationships" id="259" r:id="R4dc4e3e5ad654786"/>
    <p:sldId xmlns:r="http://schemas.openxmlformats.org/officeDocument/2006/relationships" id="260" r:id="R9c23d2236373471b"/>
    <p:sldId xmlns:r="http://schemas.openxmlformats.org/officeDocument/2006/relationships" id="261" r:id="R11a0187a7b4d43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a8a2b18d14a4c" /><Relationship Type="http://schemas.openxmlformats.org/officeDocument/2006/relationships/slide" Target="/ppt/slides/slide1.xml" Id="Rf574c87ddc8b477d" /><Relationship Type="http://schemas.openxmlformats.org/officeDocument/2006/relationships/slide" Target="/ppt/slides/slide2.xml" Id="R3b5b06741b5644d8" /><Relationship Type="http://schemas.openxmlformats.org/officeDocument/2006/relationships/slide" Target="/ppt/slides/slide3.xml" Id="R3d28ae382db24e31" /><Relationship Type="http://schemas.openxmlformats.org/officeDocument/2006/relationships/slide" Target="/ppt/slides/slide4.xml" Id="R4dc4e3e5ad654786" /><Relationship Type="http://schemas.openxmlformats.org/officeDocument/2006/relationships/slide" Target="/ppt/slides/slide5.xml" Id="R9c23d2236373471b" /><Relationship Type="http://schemas.openxmlformats.org/officeDocument/2006/relationships/slide" Target="/ppt/slides/slide6.xml" Id="R11a0187a7b4d43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491557d764e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d4a78c16f47f4" /><Relationship Type="http://schemas.openxmlformats.org/officeDocument/2006/relationships/theme" Target="/ppt/slideMasters/theme/theme1.xml" Id="R52ac9b55d9d142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7d4a78c16f47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758708e8c40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8fdad1e6f45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3ce8e3e3940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5c917a5ff4e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91b43680e4f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50e11083e42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NIPEDAL TAK OG MEMBRAN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NIPEDAL TAK OG MEMBRAN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NIPEDAL TAK OG MEMBRAN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NIPEDAL TAK OG MEMBRAN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NIPEDAL TAK OG MEMBRAN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NIPEDAL TAK OG MEMBRAN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3 694 962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847 253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855 688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1 458 385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NIPEDAL TAK OG MEMBRAN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Nipedal, Marcus Thranes veg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4706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932 481 588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NIPEDAL TAK OG MEMBRAN AS</a:t>
            </a:r>
          </a:p>
        </p:txBody>
      </p:sp>
    </p:spTree>
  </p:cSld>
  <p:clrMapOvr>
    <a:masterClrMapping xmlns:a="http://schemas.openxmlformats.org/drawingml/2006/main"/>
  </p:clrMapOvr>
</p:sld>
</file>