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4f616dce0843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1778f5c1964835"/>
  </p:sldMasterIdLst>
  <p:sldIdLst>
    <p:sldId xmlns:r="http://schemas.openxmlformats.org/officeDocument/2006/relationships" id="256" r:id="Re79ce7ac428e4443"/>
    <p:sldId xmlns:r="http://schemas.openxmlformats.org/officeDocument/2006/relationships" id="257" r:id="R5ee9987c5cb24df5"/>
    <p:sldId xmlns:r="http://schemas.openxmlformats.org/officeDocument/2006/relationships" id="258" r:id="R42975f9c602d4281"/>
    <p:sldId xmlns:r="http://schemas.openxmlformats.org/officeDocument/2006/relationships" id="259" r:id="Ref9f847038444435"/>
    <p:sldId xmlns:r="http://schemas.openxmlformats.org/officeDocument/2006/relationships" id="260" r:id="R75ac04d2677842c4"/>
    <p:sldId xmlns:r="http://schemas.openxmlformats.org/officeDocument/2006/relationships" id="261" r:id="Rb97673bb111d44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1778f5c1964835" /><Relationship Type="http://schemas.openxmlformats.org/officeDocument/2006/relationships/slide" Target="/ppt/slides/slide1.xml" Id="Re79ce7ac428e4443" /><Relationship Type="http://schemas.openxmlformats.org/officeDocument/2006/relationships/slide" Target="/ppt/slides/slide2.xml" Id="R5ee9987c5cb24df5" /><Relationship Type="http://schemas.openxmlformats.org/officeDocument/2006/relationships/slide" Target="/ppt/slides/slide3.xml" Id="R42975f9c602d4281" /><Relationship Type="http://schemas.openxmlformats.org/officeDocument/2006/relationships/slide" Target="/ppt/slides/slide4.xml" Id="Ref9f847038444435" /><Relationship Type="http://schemas.openxmlformats.org/officeDocument/2006/relationships/slide" Target="/ppt/slides/slide5.xml" Id="R75ac04d2677842c4" /><Relationship Type="http://schemas.openxmlformats.org/officeDocument/2006/relationships/slide" Target="/ppt/slides/slide6.xml" Id="Rb97673bb111d44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991981eb944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9979b21e34e7e" /><Relationship Type="http://schemas.openxmlformats.org/officeDocument/2006/relationships/theme" Target="/ppt/slideMasters/theme/theme1.xml" Id="Rcd1db3f48da248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d9979b21e34e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87851bf9d43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340391db44c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737bd58c146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7f5cd7fc04b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e7152dde64e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fe7201e2544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DOSERNE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DOSERNE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DOSERNE STILLAS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DOSERNE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DOSERNE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DOSERNE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23 335 569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−1 357 775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−1 567 519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−1 641 533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3 150 295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DOSERNE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Brobekkveien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932 489 473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DOSERNE STILLAS AS</a:t>
            </a:r>
          </a:p>
        </p:txBody>
      </p:sp>
    </p:spTree>
  </p:cSld>
  <p:clrMapOvr>
    <a:masterClrMapping xmlns:a="http://schemas.openxmlformats.org/drawingml/2006/main"/>
  </p:clrMapOvr>
</p:sld>
</file>