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8205b5ced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748093ae724213"/>
  </p:sldMasterIdLst>
  <p:sldIdLst>
    <p:sldId xmlns:r="http://schemas.openxmlformats.org/officeDocument/2006/relationships" id="256" r:id="Rf7c70d65cc1842de"/>
    <p:sldId xmlns:r="http://schemas.openxmlformats.org/officeDocument/2006/relationships" id="257" r:id="R77fd49d454de4280"/>
    <p:sldId xmlns:r="http://schemas.openxmlformats.org/officeDocument/2006/relationships" id="258" r:id="R143f08d2ddab49ca"/>
    <p:sldId xmlns:r="http://schemas.openxmlformats.org/officeDocument/2006/relationships" id="259" r:id="Rca11c732397c4c11"/>
    <p:sldId xmlns:r="http://schemas.openxmlformats.org/officeDocument/2006/relationships" id="260" r:id="R7e956dfb11d84c7d"/>
    <p:sldId xmlns:r="http://schemas.openxmlformats.org/officeDocument/2006/relationships" id="261" r:id="R2835e9a603bd477b"/>
    <p:sldId xmlns:r="http://schemas.openxmlformats.org/officeDocument/2006/relationships" id="262" r:id="Rd016ede11ab84f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48093ae724213" /><Relationship Type="http://schemas.openxmlformats.org/officeDocument/2006/relationships/slide" Target="/ppt/slides/slide1.xml" Id="Rf7c70d65cc1842de" /><Relationship Type="http://schemas.openxmlformats.org/officeDocument/2006/relationships/slide" Target="/ppt/slides/slide2.xml" Id="R77fd49d454de4280" /><Relationship Type="http://schemas.openxmlformats.org/officeDocument/2006/relationships/slide" Target="/ppt/slides/slide3.xml" Id="R143f08d2ddab49ca" /><Relationship Type="http://schemas.openxmlformats.org/officeDocument/2006/relationships/slide" Target="/ppt/slides/slide4.xml" Id="Rca11c732397c4c11" /><Relationship Type="http://schemas.openxmlformats.org/officeDocument/2006/relationships/slide" Target="/ppt/slides/slide5.xml" Id="R7e956dfb11d84c7d" /><Relationship Type="http://schemas.openxmlformats.org/officeDocument/2006/relationships/slide" Target="/ppt/slides/slide6.xml" Id="R2835e9a603bd477b" /><Relationship Type="http://schemas.openxmlformats.org/officeDocument/2006/relationships/slide" Target="/ppt/slides/slide7.xml" Id="Rd016ede11ab84f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93a58f36440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46325b33b420b" /><Relationship Type="http://schemas.openxmlformats.org/officeDocument/2006/relationships/theme" Target="/ppt/slideMasters/theme/theme1.xml" Id="R9156c3c1c5ed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46325b33b42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7b8afc0e4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bef39827945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4a34e0e4745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f190522e2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e14e42b7244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6879a76f348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73f2721c44b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SOMMARSET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SOMMARSET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357 361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3 054 937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INDAL SOMMARSET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932 497 778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SOMMARSET INVEST AS</a:t>
            </a:r>
          </a:p>
        </p:txBody>
      </p:sp>
    </p:spTree>
  </p:cSld>
  <p:clrMapOvr>
    <a:masterClrMapping xmlns:a="http://schemas.openxmlformats.org/drawingml/2006/main"/>
  </p:clrMapOvr>
</p:sld>
</file>