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f3d0121c384e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72b463eb7a4fb9"/>
  </p:sldMasterIdLst>
  <p:sldIdLst>
    <p:sldId xmlns:r="http://schemas.openxmlformats.org/officeDocument/2006/relationships" id="256" r:id="R15e434f1fa8e4696"/>
    <p:sldId xmlns:r="http://schemas.openxmlformats.org/officeDocument/2006/relationships" id="257" r:id="R5845313eb515451d"/>
    <p:sldId xmlns:r="http://schemas.openxmlformats.org/officeDocument/2006/relationships" id="258" r:id="R4e50e82f65c84c56"/>
    <p:sldId xmlns:r="http://schemas.openxmlformats.org/officeDocument/2006/relationships" id="259" r:id="R98b5fe6a2b8e4fba"/>
    <p:sldId xmlns:r="http://schemas.openxmlformats.org/officeDocument/2006/relationships" id="260" r:id="R4cd12648027c49fb"/>
    <p:sldId xmlns:r="http://schemas.openxmlformats.org/officeDocument/2006/relationships" id="261" r:id="R4304c6e0ba8145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2b463eb7a4fb9" /><Relationship Type="http://schemas.openxmlformats.org/officeDocument/2006/relationships/slide" Target="/ppt/slides/slide1.xml" Id="R15e434f1fa8e4696" /><Relationship Type="http://schemas.openxmlformats.org/officeDocument/2006/relationships/slide" Target="/ppt/slides/slide2.xml" Id="R5845313eb515451d" /><Relationship Type="http://schemas.openxmlformats.org/officeDocument/2006/relationships/slide" Target="/ppt/slides/slide3.xml" Id="R4e50e82f65c84c56" /><Relationship Type="http://schemas.openxmlformats.org/officeDocument/2006/relationships/slide" Target="/ppt/slides/slide4.xml" Id="R98b5fe6a2b8e4fba" /><Relationship Type="http://schemas.openxmlformats.org/officeDocument/2006/relationships/slide" Target="/ppt/slides/slide5.xml" Id="R4cd12648027c49fb" /><Relationship Type="http://schemas.openxmlformats.org/officeDocument/2006/relationships/slide" Target="/ppt/slides/slide6.xml" Id="R4304c6e0ba8145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41cc5b639c4d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695de5dd1417a" /><Relationship Type="http://schemas.openxmlformats.org/officeDocument/2006/relationships/theme" Target="/ppt/slideMasters/theme/theme1.xml" Id="R3ecbdc0e87874c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7695de5dd141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5a350b17747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df176762e48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2881d521346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f13f4c88a49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3a4f8be7542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8f04847b949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HAGELIN BYGGSERVICE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HAGELIN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HAGELIN BYGGSERVICE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HAGELIN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HAGELIN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HAGELIN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1 751 457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−219 093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−312 798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−317 361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HAGELIN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Wittenberg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1619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daniel@hagelin-byggservice.no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932 516 063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HAGELIN BYGGSERVICE AS</a:t>
            </a:r>
          </a:p>
        </p:txBody>
      </p:sp>
    </p:spTree>
  </p:cSld>
  <p:clrMapOvr>
    <a:masterClrMapping xmlns:a="http://schemas.openxmlformats.org/drawingml/2006/main"/>
  </p:clrMapOvr>
</p:sld>
</file>