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879193d62f45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6fc29eff53480d"/>
  </p:sldMasterIdLst>
  <p:sldIdLst>
    <p:sldId xmlns:r="http://schemas.openxmlformats.org/officeDocument/2006/relationships" id="256" r:id="Rc37789da50e044f1"/>
    <p:sldId xmlns:r="http://schemas.openxmlformats.org/officeDocument/2006/relationships" id="257" r:id="Rf71390b3bda248f6"/>
    <p:sldId xmlns:r="http://schemas.openxmlformats.org/officeDocument/2006/relationships" id="258" r:id="R27f999940ad344f3"/>
    <p:sldId xmlns:r="http://schemas.openxmlformats.org/officeDocument/2006/relationships" id="259" r:id="R15c10b9ceb8349e7"/>
    <p:sldId xmlns:r="http://schemas.openxmlformats.org/officeDocument/2006/relationships" id="260" r:id="R54716fe38e2e42bd"/>
    <p:sldId xmlns:r="http://schemas.openxmlformats.org/officeDocument/2006/relationships" id="261" r:id="Rc8953ffa231f4427"/>
    <p:sldId xmlns:r="http://schemas.openxmlformats.org/officeDocument/2006/relationships" id="262" r:id="R4c753137c3b74d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6fc29eff53480d" /><Relationship Type="http://schemas.openxmlformats.org/officeDocument/2006/relationships/slide" Target="/ppt/slides/slide1.xml" Id="Rc37789da50e044f1" /><Relationship Type="http://schemas.openxmlformats.org/officeDocument/2006/relationships/slide" Target="/ppt/slides/slide2.xml" Id="Rf71390b3bda248f6" /><Relationship Type="http://schemas.openxmlformats.org/officeDocument/2006/relationships/slide" Target="/ppt/slides/slide3.xml" Id="R27f999940ad344f3" /><Relationship Type="http://schemas.openxmlformats.org/officeDocument/2006/relationships/slide" Target="/ppt/slides/slide4.xml" Id="R15c10b9ceb8349e7" /><Relationship Type="http://schemas.openxmlformats.org/officeDocument/2006/relationships/slide" Target="/ppt/slides/slide5.xml" Id="R54716fe38e2e42bd" /><Relationship Type="http://schemas.openxmlformats.org/officeDocument/2006/relationships/slide" Target="/ppt/slides/slide6.xml" Id="Rc8953ffa231f4427" /><Relationship Type="http://schemas.openxmlformats.org/officeDocument/2006/relationships/slide" Target="/ppt/slides/slide7.xml" Id="R4c753137c3b74d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39c6cb4bf747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be29e2c4f4bfb" /><Relationship Type="http://schemas.openxmlformats.org/officeDocument/2006/relationships/theme" Target="/ppt/slideMasters/theme/theme1.xml" Id="R8b4043cde7644d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2be29e2c4f4b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0ef5361a945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f908b61af42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6185cac244b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c1587ddd94d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f6f1e5ff24f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c07dab8324b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1cec3a74d4a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GAMST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GAMST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GAMST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GAMST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GAMST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GAMST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−660 144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−1 060 144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308 621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310 016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GAMST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GAMST BJØRN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GAMST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Elmholt allé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52 25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bjorn.gamst2@chello.no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932 516 810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GAMST AS</a:t>
            </a:r>
          </a:p>
        </p:txBody>
      </p:sp>
    </p:spTree>
  </p:cSld>
  <p:clrMapOvr>
    <a:masterClrMapping xmlns:a="http://schemas.openxmlformats.org/drawingml/2006/main"/>
  </p:clrMapOvr>
</p:sld>
</file>