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102af4837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859595e1849e4"/>
  </p:sldMasterIdLst>
  <p:sldIdLst>
    <p:sldId xmlns:r="http://schemas.openxmlformats.org/officeDocument/2006/relationships" id="256" r:id="Rb8144b2b814f41ce"/>
    <p:sldId xmlns:r="http://schemas.openxmlformats.org/officeDocument/2006/relationships" id="257" r:id="R97fd997a8434433e"/>
    <p:sldId xmlns:r="http://schemas.openxmlformats.org/officeDocument/2006/relationships" id="258" r:id="Rb68dd82bb9fc444c"/>
    <p:sldId xmlns:r="http://schemas.openxmlformats.org/officeDocument/2006/relationships" id="259" r:id="R33c7ac1f9d494606"/>
    <p:sldId xmlns:r="http://schemas.openxmlformats.org/officeDocument/2006/relationships" id="260" r:id="R75ec78a810764fda"/>
    <p:sldId xmlns:r="http://schemas.openxmlformats.org/officeDocument/2006/relationships" id="261" r:id="R6352428456c94b32"/>
    <p:sldId xmlns:r="http://schemas.openxmlformats.org/officeDocument/2006/relationships" id="262" r:id="Re01984ca1f34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859595e1849e4" /><Relationship Type="http://schemas.openxmlformats.org/officeDocument/2006/relationships/slide" Target="/ppt/slides/slide1.xml" Id="Rb8144b2b814f41ce" /><Relationship Type="http://schemas.openxmlformats.org/officeDocument/2006/relationships/slide" Target="/ppt/slides/slide2.xml" Id="R97fd997a8434433e" /><Relationship Type="http://schemas.openxmlformats.org/officeDocument/2006/relationships/slide" Target="/ppt/slides/slide3.xml" Id="Rb68dd82bb9fc444c" /><Relationship Type="http://schemas.openxmlformats.org/officeDocument/2006/relationships/slide" Target="/ppt/slides/slide4.xml" Id="R33c7ac1f9d494606" /><Relationship Type="http://schemas.openxmlformats.org/officeDocument/2006/relationships/slide" Target="/ppt/slides/slide5.xml" Id="R75ec78a810764fda" /><Relationship Type="http://schemas.openxmlformats.org/officeDocument/2006/relationships/slide" Target="/ppt/slides/slide6.xml" Id="R6352428456c94b32" /><Relationship Type="http://schemas.openxmlformats.org/officeDocument/2006/relationships/slide" Target="/ppt/slides/slide7.xml" Id="Re01984ca1f34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b1408b4f7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76277e0f4ce5" /><Relationship Type="http://schemas.openxmlformats.org/officeDocument/2006/relationships/theme" Target="/ppt/slideMasters/theme/theme1.xml" Id="R3499cacf01a9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976277e0f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f339a10d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9d5b3a3d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f6c6b513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e0f66cde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74299be7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863a8af2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dce962b8f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KJØS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KJØS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9 995 266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10 001 646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KJØS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Morgedalsvegen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932 528 193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KJØS AS</a:t>
            </a:r>
          </a:p>
        </p:txBody>
      </p:sp>
    </p:spTree>
  </p:cSld>
  <p:clrMapOvr>
    <a:masterClrMapping xmlns:a="http://schemas.openxmlformats.org/drawingml/2006/main"/>
  </p:clrMapOvr>
</p:sld>
</file>