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3ae97544a4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55ec87923b46be"/>
  </p:sldMasterIdLst>
  <p:sldIdLst>
    <p:sldId xmlns:r="http://schemas.openxmlformats.org/officeDocument/2006/relationships" id="256" r:id="R94d2a4ac39714371"/>
    <p:sldId xmlns:r="http://schemas.openxmlformats.org/officeDocument/2006/relationships" id="257" r:id="Rc56143611c004c0d"/>
    <p:sldId xmlns:r="http://schemas.openxmlformats.org/officeDocument/2006/relationships" id="258" r:id="R6834a27994cf49cd"/>
    <p:sldId xmlns:r="http://schemas.openxmlformats.org/officeDocument/2006/relationships" id="259" r:id="R20c4b620454f4f64"/>
    <p:sldId xmlns:r="http://schemas.openxmlformats.org/officeDocument/2006/relationships" id="260" r:id="R574ba4b30fed49f7"/>
    <p:sldId xmlns:r="http://schemas.openxmlformats.org/officeDocument/2006/relationships" id="261" r:id="Rec458e148d6c47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55ec87923b46be" /><Relationship Type="http://schemas.openxmlformats.org/officeDocument/2006/relationships/slide" Target="/ppt/slides/slide1.xml" Id="R94d2a4ac39714371" /><Relationship Type="http://schemas.openxmlformats.org/officeDocument/2006/relationships/slide" Target="/ppt/slides/slide2.xml" Id="Rc56143611c004c0d" /><Relationship Type="http://schemas.openxmlformats.org/officeDocument/2006/relationships/slide" Target="/ppt/slides/slide3.xml" Id="R6834a27994cf49cd" /><Relationship Type="http://schemas.openxmlformats.org/officeDocument/2006/relationships/slide" Target="/ppt/slides/slide4.xml" Id="R20c4b620454f4f64" /><Relationship Type="http://schemas.openxmlformats.org/officeDocument/2006/relationships/slide" Target="/ppt/slides/slide5.xml" Id="R574ba4b30fed49f7" /><Relationship Type="http://schemas.openxmlformats.org/officeDocument/2006/relationships/slide" Target="/ppt/slides/slide6.xml" Id="Rec458e148d6c47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5006d3d53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f6486cd9c94b3d" /><Relationship Type="http://schemas.openxmlformats.org/officeDocument/2006/relationships/theme" Target="/ppt/slideMasters/theme/theme1.xml" Id="R99ebcf0e24ab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f6486cd9c94b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da8286b82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8055a5c614b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e0952c77046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fd0bb64f6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f2cf207841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28b00940e42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STEINSØY 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STEINSØY DRIFT AS ble etablert [år] og holder til i Langevåg.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2 387 015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145 013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527 707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Erikmarka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6030 Langevåg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932 534 479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STEINSØY DRIFT AS</a:t>
            </a:r>
          </a:p>
        </p:txBody>
      </p:sp>
    </p:spTree>
  </p:cSld>
  <p:clrMapOvr>
    <a:masterClrMapping xmlns:a="http://schemas.openxmlformats.org/drawingml/2006/main"/>
  </p:clrMapOvr>
</p:sld>
</file>