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e37a7e494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7e1be0e944d44"/>
  </p:sldMasterIdLst>
  <p:sldIdLst>
    <p:sldId xmlns:r="http://schemas.openxmlformats.org/officeDocument/2006/relationships" id="256" r:id="R89f7f89c1cd74e93"/>
    <p:sldId xmlns:r="http://schemas.openxmlformats.org/officeDocument/2006/relationships" id="257" r:id="Refc68d755486486e"/>
    <p:sldId xmlns:r="http://schemas.openxmlformats.org/officeDocument/2006/relationships" id="258" r:id="R8c5fe847ae6841e2"/>
    <p:sldId xmlns:r="http://schemas.openxmlformats.org/officeDocument/2006/relationships" id="259" r:id="R13edd56822a148dd"/>
    <p:sldId xmlns:r="http://schemas.openxmlformats.org/officeDocument/2006/relationships" id="260" r:id="R5f24e888f5b74a02"/>
    <p:sldId xmlns:r="http://schemas.openxmlformats.org/officeDocument/2006/relationships" id="261" r:id="R839c872a1f5c4c70"/>
    <p:sldId xmlns:r="http://schemas.openxmlformats.org/officeDocument/2006/relationships" id="262" r:id="Raee8f898026a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7e1be0e944d44" /><Relationship Type="http://schemas.openxmlformats.org/officeDocument/2006/relationships/slide" Target="/ppt/slides/slide1.xml" Id="R89f7f89c1cd74e93" /><Relationship Type="http://schemas.openxmlformats.org/officeDocument/2006/relationships/slide" Target="/ppt/slides/slide2.xml" Id="Refc68d755486486e" /><Relationship Type="http://schemas.openxmlformats.org/officeDocument/2006/relationships/slide" Target="/ppt/slides/slide3.xml" Id="R8c5fe847ae6841e2" /><Relationship Type="http://schemas.openxmlformats.org/officeDocument/2006/relationships/slide" Target="/ppt/slides/slide4.xml" Id="R13edd56822a148dd" /><Relationship Type="http://schemas.openxmlformats.org/officeDocument/2006/relationships/slide" Target="/ppt/slides/slide5.xml" Id="R5f24e888f5b74a02" /><Relationship Type="http://schemas.openxmlformats.org/officeDocument/2006/relationships/slide" Target="/ppt/slides/slide6.xml" Id="R839c872a1f5c4c70" /><Relationship Type="http://schemas.openxmlformats.org/officeDocument/2006/relationships/slide" Target="/ppt/slides/slide7.xml" Id="Raee8f898026a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69e17dfda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a348b59f423c" /><Relationship Type="http://schemas.openxmlformats.org/officeDocument/2006/relationships/theme" Target="/ppt/slideMasters/theme/theme1.xml" Id="R187f2a2a1db5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9a348b59f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93782a26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55685510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fffcf83f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303bd7dc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11a67e4b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9ac6d0f7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9821fcc1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NYTRU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NYMO TRULSEN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Skårungevegen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932 537 966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NYTRU INVEST AS</a:t>
            </a:r>
          </a:p>
        </p:txBody>
      </p:sp>
    </p:spTree>
  </p:cSld>
  <p:clrMapOvr>
    <a:masterClrMapping xmlns:a="http://schemas.openxmlformats.org/drawingml/2006/main"/>
  </p:clrMapOvr>
</p:sld>
</file>