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221e96571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8563cff914581"/>
  </p:sldMasterIdLst>
  <p:sldIdLst>
    <p:sldId xmlns:r="http://schemas.openxmlformats.org/officeDocument/2006/relationships" id="256" r:id="R36f0c3259b3849a2"/>
    <p:sldId xmlns:r="http://schemas.openxmlformats.org/officeDocument/2006/relationships" id="257" r:id="R8b8600ac0db94c07"/>
    <p:sldId xmlns:r="http://schemas.openxmlformats.org/officeDocument/2006/relationships" id="258" r:id="Rf159866537f14368"/>
    <p:sldId xmlns:r="http://schemas.openxmlformats.org/officeDocument/2006/relationships" id="259" r:id="R94fdedc613e94aee"/>
    <p:sldId xmlns:r="http://schemas.openxmlformats.org/officeDocument/2006/relationships" id="260" r:id="R65e3e3b5c5554ec1"/>
    <p:sldId xmlns:r="http://schemas.openxmlformats.org/officeDocument/2006/relationships" id="261" r:id="R86be2e90175a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8563cff914581" /><Relationship Type="http://schemas.openxmlformats.org/officeDocument/2006/relationships/slide" Target="/ppt/slides/slide1.xml" Id="R36f0c3259b3849a2" /><Relationship Type="http://schemas.openxmlformats.org/officeDocument/2006/relationships/slide" Target="/ppt/slides/slide2.xml" Id="R8b8600ac0db94c07" /><Relationship Type="http://schemas.openxmlformats.org/officeDocument/2006/relationships/slide" Target="/ppt/slides/slide3.xml" Id="Rf159866537f14368" /><Relationship Type="http://schemas.openxmlformats.org/officeDocument/2006/relationships/slide" Target="/ppt/slides/slide4.xml" Id="R94fdedc613e94aee" /><Relationship Type="http://schemas.openxmlformats.org/officeDocument/2006/relationships/slide" Target="/ppt/slides/slide5.xml" Id="R65e3e3b5c5554ec1" /><Relationship Type="http://schemas.openxmlformats.org/officeDocument/2006/relationships/slide" Target="/ppt/slides/slide6.xml" Id="R86be2e90175a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976753292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aaac50f3041c7" /><Relationship Type="http://schemas.openxmlformats.org/officeDocument/2006/relationships/theme" Target="/ppt/slideMasters/theme/theme1.xml" Id="R795253b3ec75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aaac50f30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639b52bb7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09fb12f8c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696bf39e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84a8a7a04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bef16048549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b6e2a329e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 HELGEMO VVS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1 310 341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Hindbjørgveien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932 538 121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VVS AS</a:t>
            </a:r>
          </a:p>
        </p:txBody>
      </p:sp>
    </p:spTree>
  </p:cSld>
  <p:clrMapOvr>
    <a:masterClrMapping xmlns:a="http://schemas.openxmlformats.org/drawingml/2006/main"/>
  </p:clrMapOvr>
</p:sld>
</file>